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9" r:id="rId3"/>
    <p:sldId id="257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Gaya Medium 2 - Akse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Gaya Medium 2 - Akse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6D5B80-1D09-4732-A90C-B28D9B0BFC49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96244911-8BB8-4A88-B107-29379E3F44E9}">
      <dgm:prSet phldrT="[Teks]" phldr="0"/>
      <dgm:spPr/>
      <dgm:t>
        <a:bodyPr/>
        <a:lstStyle/>
        <a:p>
          <a:r>
            <a:rPr lang="id-ID" b="1" dirty="0">
              <a:solidFill>
                <a:schemeClr val="tx1"/>
              </a:solidFill>
            </a:rPr>
            <a:t>Mempersiapkan data (pengambilan data, data </a:t>
          </a:r>
          <a:r>
            <a:rPr lang="id-ID" b="1" dirty="0" err="1">
              <a:solidFill>
                <a:schemeClr val="tx1"/>
              </a:solidFill>
            </a:rPr>
            <a:t>cleaning</a:t>
          </a:r>
          <a:r>
            <a:rPr lang="id-ID" b="1" dirty="0">
              <a:solidFill>
                <a:schemeClr val="tx1"/>
              </a:solidFill>
            </a:rPr>
            <a:t>, data </a:t>
          </a:r>
          <a:r>
            <a:rPr lang="id-ID" b="1" dirty="0" err="1">
              <a:solidFill>
                <a:schemeClr val="tx1"/>
              </a:solidFill>
            </a:rPr>
            <a:t>manipulation</a:t>
          </a:r>
          <a:r>
            <a:rPr lang="en-US" b="1" dirty="0">
              <a:solidFill>
                <a:schemeClr val="tx1"/>
              </a:solidFill>
            </a:rPr>
            <a:t>)</a:t>
          </a:r>
          <a:endParaRPr lang="en-ID" b="1" dirty="0">
            <a:solidFill>
              <a:schemeClr val="tx1"/>
            </a:solidFill>
          </a:endParaRPr>
        </a:p>
      </dgm:t>
    </dgm:pt>
    <dgm:pt modelId="{881A2356-508D-4327-945D-E44B91446854}" type="parTrans" cxnId="{CA7E68DD-29BF-4555-A517-0C207AA4430D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D1084CEC-14A1-40D2-9BF5-D5DF8F96A9DE}" type="sibTrans" cxnId="{CA7E68DD-29BF-4555-A517-0C207AA4430D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E9001B07-BB06-4103-9586-269EF638947F}">
      <dgm:prSet phldrT="[Teks]" phldr="0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</a:t>
          </a:r>
          <a:r>
            <a:rPr lang="id-ID" b="1" dirty="0" err="1">
              <a:solidFill>
                <a:schemeClr val="tx1"/>
              </a:solidFill>
            </a:rPr>
            <a:t>isualisasi</a:t>
          </a:r>
          <a:r>
            <a:rPr lang="id-ID" b="1" dirty="0">
              <a:solidFill>
                <a:schemeClr val="tx1"/>
              </a:solidFill>
            </a:rPr>
            <a:t> data </a:t>
          </a:r>
          <a:endParaRPr lang="en-ID" b="1" dirty="0">
            <a:solidFill>
              <a:schemeClr val="tx1"/>
            </a:solidFill>
          </a:endParaRPr>
        </a:p>
      </dgm:t>
    </dgm:pt>
    <dgm:pt modelId="{D92F08B8-E018-44ED-B943-4EB5D61267C0}" type="parTrans" cxnId="{656A630F-6093-4083-B9D1-715152C76C7D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0F09A4C6-D8B6-43C5-BA31-3036A98B5454}" type="sibTrans" cxnId="{656A630F-6093-4083-B9D1-715152C76C7D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19DBA35C-4FDA-4C59-A0DC-58D473C492B5}">
      <dgm:prSet/>
      <dgm:spPr/>
      <dgm:t>
        <a:bodyPr/>
        <a:lstStyle/>
        <a:p>
          <a:r>
            <a:rPr lang="id-ID" b="1" dirty="0">
              <a:solidFill>
                <a:schemeClr val="tx1"/>
              </a:solidFill>
            </a:rPr>
            <a:t>Statistik </a:t>
          </a:r>
          <a:r>
            <a:rPr lang="id-ID" b="1" dirty="0" err="1">
              <a:solidFill>
                <a:schemeClr val="tx1"/>
              </a:solidFill>
            </a:rPr>
            <a:t>utk</a:t>
          </a:r>
          <a:r>
            <a:rPr lang="id-ID" b="1" dirty="0">
              <a:solidFill>
                <a:schemeClr val="tx1"/>
              </a:solidFill>
            </a:rPr>
            <a:t> data analitik </a:t>
          </a:r>
          <a:endParaRPr lang="en-ID" b="1" dirty="0">
            <a:solidFill>
              <a:schemeClr val="tx1"/>
            </a:solidFill>
          </a:endParaRPr>
        </a:p>
      </dgm:t>
    </dgm:pt>
    <dgm:pt modelId="{34513531-9C2C-4ECD-9D6C-6D3B09569EBE}" type="parTrans" cxnId="{04252996-73BD-4408-AB27-C418FB19F280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8421EE1D-2FCD-473A-9106-3F5B42EA7006}" type="sibTrans" cxnId="{04252996-73BD-4408-AB27-C418FB19F280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B7057AAA-9CFF-4A4D-B1C5-7CFA127C4684}">
      <dgm:prSet phldrT="[Teks]" phldr="0"/>
      <dgm:spPr/>
      <dgm:t>
        <a:bodyPr/>
        <a:lstStyle/>
        <a:p>
          <a:r>
            <a:rPr lang="id-ID" b="1" dirty="0">
              <a:solidFill>
                <a:schemeClr val="tx1"/>
              </a:solidFill>
            </a:rPr>
            <a:t>Pengantar: potensi TI dan ketersediaan data, contoh aplikasi </a:t>
          </a:r>
          <a:endParaRPr lang="en-ID" b="1" dirty="0">
            <a:solidFill>
              <a:schemeClr val="tx1"/>
            </a:solidFill>
          </a:endParaRPr>
        </a:p>
      </dgm:t>
    </dgm:pt>
    <dgm:pt modelId="{2C93C060-82A8-4242-9535-E4D7700269C9}" type="sibTrans" cxnId="{EF00F226-012A-4E1F-AF7B-87AE2EBBA445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39E1F851-2F98-4503-96B4-360B41CE7031}" type="parTrans" cxnId="{EF00F226-012A-4E1F-AF7B-87AE2EBBA445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3168379E-2BAE-48C2-B3BE-7F3ABB1BAE82}">
      <dgm:prSet/>
      <dgm:spPr/>
      <dgm:t>
        <a:bodyPr/>
        <a:lstStyle/>
        <a:p>
          <a:r>
            <a:rPr lang="id-ID" b="1">
              <a:solidFill>
                <a:schemeClr val="tx1"/>
              </a:solidFill>
            </a:rPr>
            <a:t>Pengolahan data </a:t>
          </a:r>
          <a:endParaRPr lang="en-ID" b="1">
            <a:solidFill>
              <a:schemeClr val="tx1"/>
            </a:solidFill>
          </a:endParaRPr>
        </a:p>
      </dgm:t>
    </dgm:pt>
    <dgm:pt modelId="{3FF19E4A-6810-403E-A2A9-023D0B1061D2}" type="parTrans" cxnId="{00245010-537F-4BB5-84CF-DDB435D2BDA5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66FDFBC7-729D-49EB-8178-B30BF8461459}" type="sibTrans" cxnId="{00245010-537F-4BB5-84CF-DDB435D2BDA5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E4055572-F823-4B7A-803E-24747E94CC57}">
      <dgm:prSet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Implementasi</a:t>
          </a:r>
          <a:r>
            <a:rPr lang="en-US" b="1" dirty="0">
              <a:solidFill>
                <a:schemeClr val="tx1"/>
              </a:solidFill>
            </a:rPr>
            <a:t> Big Data</a:t>
          </a:r>
          <a:endParaRPr lang="en-ID" b="1" dirty="0">
            <a:solidFill>
              <a:schemeClr val="tx1"/>
            </a:solidFill>
          </a:endParaRPr>
        </a:p>
      </dgm:t>
    </dgm:pt>
    <dgm:pt modelId="{4DCABE2A-9D63-45FA-BAB7-DF41D8189451}" type="parTrans" cxnId="{A26880C6-6151-4A27-A8AE-F7ABAE6276FE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872E0CD8-FDF7-4667-AADD-AA620D28A953}" type="sibTrans" cxnId="{A26880C6-6151-4A27-A8AE-F7ABAE6276FE}">
      <dgm:prSet/>
      <dgm:spPr/>
      <dgm:t>
        <a:bodyPr/>
        <a:lstStyle/>
        <a:p>
          <a:endParaRPr lang="en-ID" b="1">
            <a:solidFill>
              <a:schemeClr val="tx1"/>
            </a:solidFill>
          </a:endParaRPr>
        </a:p>
      </dgm:t>
    </dgm:pt>
    <dgm:pt modelId="{E7737296-3CFC-44F8-BFBE-0046BE2BE603}" type="pres">
      <dgm:prSet presAssocID="{616D5B80-1D09-4732-A90C-B28D9B0BFC49}" presName="Name0" presStyleCnt="0">
        <dgm:presLayoutVars>
          <dgm:chMax val="7"/>
          <dgm:chPref val="7"/>
          <dgm:dir/>
        </dgm:presLayoutVars>
      </dgm:prSet>
      <dgm:spPr/>
    </dgm:pt>
    <dgm:pt modelId="{86BB692B-A458-47A1-8FD1-C6FB76713F05}" type="pres">
      <dgm:prSet presAssocID="{616D5B80-1D09-4732-A90C-B28D9B0BFC49}" presName="Name1" presStyleCnt="0"/>
      <dgm:spPr/>
    </dgm:pt>
    <dgm:pt modelId="{713A88A5-8FD3-4085-9EFA-D6282FFEF857}" type="pres">
      <dgm:prSet presAssocID="{616D5B80-1D09-4732-A90C-B28D9B0BFC49}" presName="cycle" presStyleCnt="0"/>
      <dgm:spPr/>
    </dgm:pt>
    <dgm:pt modelId="{C504ABC4-ED7D-4E47-9B0D-B4F69C815D0F}" type="pres">
      <dgm:prSet presAssocID="{616D5B80-1D09-4732-A90C-B28D9B0BFC49}" presName="srcNode" presStyleLbl="node1" presStyleIdx="0" presStyleCnt="6"/>
      <dgm:spPr/>
    </dgm:pt>
    <dgm:pt modelId="{9C8E5E9F-CE4F-4097-8042-A60304F0EC6E}" type="pres">
      <dgm:prSet presAssocID="{616D5B80-1D09-4732-A90C-B28D9B0BFC49}" presName="conn" presStyleLbl="parChTrans1D2" presStyleIdx="0" presStyleCnt="1"/>
      <dgm:spPr/>
    </dgm:pt>
    <dgm:pt modelId="{A2548637-9B7A-456B-94EB-1B695CACFDF3}" type="pres">
      <dgm:prSet presAssocID="{616D5B80-1D09-4732-A90C-B28D9B0BFC49}" presName="extraNode" presStyleLbl="node1" presStyleIdx="0" presStyleCnt="6"/>
      <dgm:spPr/>
    </dgm:pt>
    <dgm:pt modelId="{93635ECC-C129-403B-923C-61535AD55435}" type="pres">
      <dgm:prSet presAssocID="{616D5B80-1D09-4732-A90C-B28D9B0BFC49}" presName="dstNode" presStyleLbl="node1" presStyleIdx="0" presStyleCnt="6"/>
      <dgm:spPr/>
    </dgm:pt>
    <dgm:pt modelId="{EA444EDF-6F50-49F7-AF07-0800400E1889}" type="pres">
      <dgm:prSet presAssocID="{B7057AAA-9CFF-4A4D-B1C5-7CFA127C4684}" presName="text_1" presStyleLbl="node1" presStyleIdx="0" presStyleCnt="6">
        <dgm:presLayoutVars>
          <dgm:bulletEnabled val="1"/>
        </dgm:presLayoutVars>
      </dgm:prSet>
      <dgm:spPr/>
    </dgm:pt>
    <dgm:pt modelId="{5146F9D7-FFF1-46CE-A83B-F4BE8E0D0718}" type="pres">
      <dgm:prSet presAssocID="{B7057AAA-9CFF-4A4D-B1C5-7CFA127C4684}" presName="accent_1" presStyleCnt="0"/>
      <dgm:spPr/>
    </dgm:pt>
    <dgm:pt modelId="{5AE613B0-6057-4517-9545-467936D550FA}" type="pres">
      <dgm:prSet presAssocID="{B7057AAA-9CFF-4A4D-B1C5-7CFA127C4684}" presName="accentRepeatNode" presStyleLbl="solidFgAcc1" presStyleIdx="0" presStyleCnt="6"/>
      <dgm:spPr/>
    </dgm:pt>
    <dgm:pt modelId="{07839506-52CC-433C-820B-EF2F13870B32}" type="pres">
      <dgm:prSet presAssocID="{96244911-8BB8-4A88-B107-29379E3F44E9}" presName="text_2" presStyleLbl="node1" presStyleIdx="1" presStyleCnt="6">
        <dgm:presLayoutVars>
          <dgm:bulletEnabled val="1"/>
        </dgm:presLayoutVars>
      </dgm:prSet>
      <dgm:spPr/>
    </dgm:pt>
    <dgm:pt modelId="{F0453F06-DC95-4CE1-998B-75A8E787A4E2}" type="pres">
      <dgm:prSet presAssocID="{96244911-8BB8-4A88-B107-29379E3F44E9}" presName="accent_2" presStyleCnt="0"/>
      <dgm:spPr/>
    </dgm:pt>
    <dgm:pt modelId="{D6C89E19-4F73-4CCA-B89C-ECAFFF1A8AEB}" type="pres">
      <dgm:prSet presAssocID="{96244911-8BB8-4A88-B107-29379E3F44E9}" presName="accentRepeatNode" presStyleLbl="solidFgAcc1" presStyleIdx="1" presStyleCnt="6"/>
      <dgm:spPr/>
    </dgm:pt>
    <dgm:pt modelId="{813592F6-8BA6-49DB-8A22-3BDBE2956AF0}" type="pres">
      <dgm:prSet presAssocID="{E9001B07-BB06-4103-9586-269EF638947F}" presName="text_3" presStyleLbl="node1" presStyleIdx="2" presStyleCnt="6">
        <dgm:presLayoutVars>
          <dgm:bulletEnabled val="1"/>
        </dgm:presLayoutVars>
      </dgm:prSet>
      <dgm:spPr/>
    </dgm:pt>
    <dgm:pt modelId="{8C2EB7D2-D559-4340-8ECB-F357AEDF8D06}" type="pres">
      <dgm:prSet presAssocID="{E9001B07-BB06-4103-9586-269EF638947F}" presName="accent_3" presStyleCnt="0"/>
      <dgm:spPr/>
    </dgm:pt>
    <dgm:pt modelId="{FE657AE4-F4C6-4381-90FC-5F0C15352EB1}" type="pres">
      <dgm:prSet presAssocID="{E9001B07-BB06-4103-9586-269EF638947F}" presName="accentRepeatNode" presStyleLbl="solidFgAcc1" presStyleIdx="2" presStyleCnt="6"/>
      <dgm:spPr/>
    </dgm:pt>
    <dgm:pt modelId="{0F1EC8C3-1110-4A08-8C10-C381D78CDF05}" type="pres">
      <dgm:prSet presAssocID="{19DBA35C-4FDA-4C59-A0DC-58D473C492B5}" presName="text_4" presStyleLbl="node1" presStyleIdx="3" presStyleCnt="6">
        <dgm:presLayoutVars>
          <dgm:bulletEnabled val="1"/>
        </dgm:presLayoutVars>
      </dgm:prSet>
      <dgm:spPr/>
    </dgm:pt>
    <dgm:pt modelId="{E1855534-75AD-4D10-BA94-443869E9DFF0}" type="pres">
      <dgm:prSet presAssocID="{19DBA35C-4FDA-4C59-A0DC-58D473C492B5}" presName="accent_4" presStyleCnt="0"/>
      <dgm:spPr/>
    </dgm:pt>
    <dgm:pt modelId="{F494C376-9664-4E16-95AF-969BA9C1804C}" type="pres">
      <dgm:prSet presAssocID="{19DBA35C-4FDA-4C59-A0DC-58D473C492B5}" presName="accentRepeatNode" presStyleLbl="solidFgAcc1" presStyleIdx="3" presStyleCnt="6"/>
      <dgm:spPr/>
    </dgm:pt>
    <dgm:pt modelId="{10FF49AE-BF3B-42C1-BC95-A4EFDB215031}" type="pres">
      <dgm:prSet presAssocID="{3168379E-2BAE-48C2-B3BE-7F3ABB1BAE82}" presName="text_5" presStyleLbl="node1" presStyleIdx="4" presStyleCnt="6">
        <dgm:presLayoutVars>
          <dgm:bulletEnabled val="1"/>
        </dgm:presLayoutVars>
      </dgm:prSet>
      <dgm:spPr/>
    </dgm:pt>
    <dgm:pt modelId="{2BF38FEA-99C5-4945-BC8C-E9201AD7D89E}" type="pres">
      <dgm:prSet presAssocID="{3168379E-2BAE-48C2-B3BE-7F3ABB1BAE82}" presName="accent_5" presStyleCnt="0"/>
      <dgm:spPr/>
    </dgm:pt>
    <dgm:pt modelId="{8110F203-0A42-4A23-80F3-C155CC7A5FDF}" type="pres">
      <dgm:prSet presAssocID="{3168379E-2BAE-48C2-B3BE-7F3ABB1BAE82}" presName="accentRepeatNode" presStyleLbl="solidFgAcc1" presStyleIdx="4" presStyleCnt="6"/>
      <dgm:spPr/>
    </dgm:pt>
    <dgm:pt modelId="{314AE67B-45F2-4BD2-996E-42989FEA9361}" type="pres">
      <dgm:prSet presAssocID="{E4055572-F823-4B7A-803E-24747E94CC57}" presName="text_6" presStyleLbl="node1" presStyleIdx="5" presStyleCnt="6">
        <dgm:presLayoutVars>
          <dgm:bulletEnabled val="1"/>
        </dgm:presLayoutVars>
      </dgm:prSet>
      <dgm:spPr/>
    </dgm:pt>
    <dgm:pt modelId="{808BAE60-E75E-44E2-8599-FFCE57225059}" type="pres">
      <dgm:prSet presAssocID="{E4055572-F823-4B7A-803E-24747E94CC57}" presName="accent_6" presStyleCnt="0"/>
      <dgm:spPr/>
    </dgm:pt>
    <dgm:pt modelId="{80189CBD-3962-4E4A-BDFC-A02BD131707C}" type="pres">
      <dgm:prSet presAssocID="{E4055572-F823-4B7A-803E-24747E94CC57}" presName="accentRepeatNode" presStyleLbl="solidFgAcc1" presStyleIdx="5" presStyleCnt="6"/>
      <dgm:spPr/>
    </dgm:pt>
  </dgm:ptLst>
  <dgm:cxnLst>
    <dgm:cxn modelId="{656A630F-6093-4083-B9D1-715152C76C7D}" srcId="{616D5B80-1D09-4732-A90C-B28D9B0BFC49}" destId="{E9001B07-BB06-4103-9586-269EF638947F}" srcOrd="2" destOrd="0" parTransId="{D92F08B8-E018-44ED-B943-4EB5D61267C0}" sibTransId="{0F09A4C6-D8B6-43C5-BA31-3036A98B5454}"/>
    <dgm:cxn modelId="{00245010-537F-4BB5-84CF-DDB435D2BDA5}" srcId="{616D5B80-1D09-4732-A90C-B28D9B0BFC49}" destId="{3168379E-2BAE-48C2-B3BE-7F3ABB1BAE82}" srcOrd="4" destOrd="0" parTransId="{3FF19E4A-6810-403E-A2A9-023D0B1061D2}" sibTransId="{66FDFBC7-729D-49EB-8178-B30BF8461459}"/>
    <dgm:cxn modelId="{EF00F226-012A-4E1F-AF7B-87AE2EBBA445}" srcId="{616D5B80-1D09-4732-A90C-B28D9B0BFC49}" destId="{B7057AAA-9CFF-4A4D-B1C5-7CFA127C4684}" srcOrd="0" destOrd="0" parTransId="{39E1F851-2F98-4503-96B4-360B41CE7031}" sibTransId="{2C93C060-82A8-4242-9535-E4D7700269C9}"/>
    <dgm:cxn modelId="{FCC65C34-2ED4-4B20-9783-1777A23D93D6}" type="presOf" srcId="{E4055572-F823-4B7A-803E-24747E94CC57}" destId="{314AE67B-45F2-4BD2-996E-42989FEA9361}" srcOrd="0" destOrd="0" presId="urn:microsoft.com/office/officeart/2008/layout/VerticalCurvedList"/>
    <dgm:cxn modelId="{97C44A77-445E-4A9E-AE33-2CE3FC89060A}" type="presOf" srcId="{19DBA35C-4FDA-4C59-A0DC-58D473C492B5}" destId="{0F1EC8C3-1110-4A08-8C10-C381D78CDF05}" srcOrd="0" destOrd="0" presId="urn:microsoft.com/office/officeart/2008/layout/VerticalCurvedList"/>
    <dgm:cxn modelId="{10BB6795-8DA5-46DF-A92B-23DED7E0DB28}" type="presOf" srcId="{B7057AAA-9CFF-4A4D-B1C5-7CFA127C4684}" destId="{EA444EDF-6F50-49F7-AF07-0800400E1889}" srcOrd="0" destOrd="0" presId="urn:microsoft.com/office/officeart/2008/layout/VerticalCurvedList"/>
    <dgm:cxn modelId="{04252996-73BD-4408-AB27-C418FB19F280}" srcId="{616D5B80-1D09-4732-A90C-B28D9B0BFC49}" destId="{19DBA35C-4FDA-4C59-A0DC-58D473C492B5}" srcOrd="3" destOrd="0" parTransId="{34513531-9C2C-4ECD-9D6C-6D3B09569EBE}" sibTransId="{8421EE1D-2FCD-473A-9106-3F5B42EA7006}"/>
    <dgm:cxn modelId="{BE11829B-A0AF-4F75-B44C-2A2D9DF4B895}" type="presOf" srcId="{3168379E-2BAE-48C2-B3BE-7F3ABB1BAE82}" destId="{10FF49AE-BF3B-42C1-BC95-A4EFDB215031}" srcOrd="0" destOrd="0" presId="urn:microsoft.com/office/officeart/2008/layout/VerticalCurvedList"/>
    <dgm:cxn modelId="{67586EBD-6BF2-4FFD-9BAB-53564987D7FA}" type="presOf" srcId="{2C93C060-82A8-4242-9535-E4D7700269C9}" destId="{9C8E5E9F-CE4F-4097-8042-A60304F0EC6E}" srcOrd="0" destOrd="0" presId="urn:microsoft.com/office/officeart/2008/layout/VerticalCurvedList"/>
    <dgm:cxn modelId="{A26880C6-6151-4A27-A8AE-F7ABAE6276FE}" srcId="{616D5B80-1D09-4732-A90C-B28D9B0BFC49}" destId="{E4055572-F823-4B7A-803E-24747E94CC57}" srcOrd="5" destOrd="0" parTransId="{4DCABE2A-9D63-45FA-BAB7-DF41D8189451}" sibTransId="{872E0CD8-FDF7-4667-AADD-AA620D28A953}"/>
    <dgm:cxn modelId="{BE68A3CB-1E80-411E-BD2B-F8CE29AC6466}" type="presOf" srcId="{E9001B07-BB06-4103-9586-269EF638947F}" destId="{813592F6-8BA6-49DB-8A22-3BDBE2956AF0}" srcOrd="0" destOrd="0" presId="urn:microsoft.com/office/officeart/2008/layout/VerticalCurvedList"/>
    <dgm:cxn modelId="{E738B0CC-9484-4FA1-B2F6-973531B24F07}" type="presOf" srcId="{96244911-8BB8-4A88-B107-29379E3F44E9}" destId="{07839506-52CC-433C-820B-EF2F13870B32}" srcOrd="0" destOrd="0" presId="urn:microsoft.com/office/officeart/2008/layout/VerticalCurvedList"/>
    <dgm:cxn modelId="{3D1180D0-8C63-46C9-BB2D-D253C07BAFA7}" type="presOf" srcId="{616D5B80-1D09-4732-A90C-B28D9B0BFC49}" destId="{E7737296-3CFC-44F8-BFBE-0046BE2BE603}" srcOrd="0" destOrd="0" presId="urn:microsoft.com/office/officeart/2008/layout/VerticalCurvedList"/>
    <dgm:cxn modelId="{CA7E68DD-29BF-4555-A517-0C207AA4430D}" srcId="{616D5B80-1D09-4732-A90C-B28D9B0BFC49}" destId="{96244911-8BB8-4A88-B107-29379E3F44E9}" srcOrd="1" destOrd="0" parTransId="{881A2356-508D-4327-945D-E44B91446854}" sibTransId="{D1084CEC-14A1-40D2-9BF5-D5DF8F96A9DE}"/>
    <dgm:cxn modelId="{80E42F3A-0651-457E-927B-B4A0F43419AF}" type="presParOf" srcId="{E7737296-3CFC-44F8-BFBE-0046BE2BE603}" destId="{86BB692B-A458-47A1-8FD1-C6FB76713F05}" srcOrd="0" destOrd="0" presId="urn:microsoft.com/office/officeart/2008/layout/VerticalCurvedList"/>
    <dgm:cxn modelId="{26427981-D888-411B-ADC7-CF4462714F31}" type="presParOf" srcId="{86BB692B-A458-47A1-8FD1-C6FB76713F05}" destId="{713A88A5-8FD3-4085-9EFA-D6282FFEF857}" srcOrd="0" destOrd="0" presId="urn:microsoft.com/office/officeart/2008/layout/VerticalCurvedList"/>
    <dgm:cxn modelId="{E209C51F-2EEC-4446-83A0-09DDE5D738FC}" type="presParOf" srcId="{713A88A5-8FD3-4085-9EFA-D6282FFEF857}" destId="{C504ABC4-ED7D-4E47-9B0D-B4F69C815D0F}" srcOrd="0" destOrd="0" presId="urn:microsoft.com/office/officeart/2008/layout/VerticalCurvedList"/>
    <dgm:cxn modelId="{F029BDD6-6D21-4C27-9FC3-5B5A732A6F69}" type="presParOf" srcId="{713A88A5-8FD3-4085-9EFA-D6282FFEF857}" destId="{9C8E5E9F-CE4F-4097-8042-A60304F0EC6E}" srcOrd="1" destOrd="0" presId="urn:microsoft.com/office/officeart/2008/layout/VerticalCurvedList"/>
    <dgm:cxn modelId="{AFA1218C-BB49-454D-B413-CA4F3B1CFF9A}" type="presParOf" srcId="{713A88A5-8FD3-4085-9EFA-D6282FFEF857}" destId="{A2548637-9B7A-456B-94EB-1B695CACFDF3}" srcOrd="2" destOrd="0" presId="urn:microsoft.com/office/officeart/2008/layout/VerticalCurvedList"/>
    <dgm:cxn modelId="{5DAE1944-2A85-42A7-9918-C2AE46B51E9B}" type="presParOf" srcId="{713A88A5-8FD3-4085-9EFA-D6282FFEF857}" destId="{93635ECC-C129-403B-923C-61535AD55435}" srcOrd="3" destOrd="0" presId="urn:microsoft.com/office/officeart/2008/layout/VerticalCurvedList"/>
    <dgm:cxn modelId="{A0F3614A-1BF4-43F2-BEA0-B9A755D02409}" type="presParOf" srcId="{86BB692B-A458-47A1-8FD1-C6FB76713F05}" destId="{EA444EDF-6F50-49F7-AF07-0800400E1889}" srcOrd="1" destOrd="0" presId="urn:microsoft.com/office/officeart/2008/layout/VerticalCurvedList"/>
    <dgm:cxn modelId="{CF38FE82-24D3-4672-8C58-B11B7C6557B7}" type="presParOf" srcId="{86BB692B-A458-47A1-8FD1-C6FB76713F05}" destId="{5146F9D7-FFF1-46CE-A83B-F4BE8E0D0718}" srcOrd="2" destOrd="0" presId="urn:microsoft.com/office/officeart/2008/layout/VerticalCurvedList"/>
    <dgm:cxn modelId="{E523F182-93CB-4851-8F70-8F31287198A4}" type="presParOf" srcId="{5146F9D7-FFF1-46CE-A83B-F4BE8E0D0718}" destId="{5AE613B0-6057-4517-9545-467936D550FA}" srcOrd="0" destOrd="0" presId="urn:microsoft.com/office/officeart/2008/layout/VerticalCurvedList"/>
    <dgm:cxn modelId="{CCCBE45F-D034-4CC8-A31E-C99561783876}" type="presParOf" srcId="{86BB692B-A458-47A1-8FD1-C6FB76713F05}" destId="{07839506-52CC-433C-820B-EF2F13870B32}" srcOrd="3" destOrd="0" presId="urn:microsoft.com/office/officeart/2008/layout/VerticalCurvedList"/>
    <dgm:cxn modelId="{72BE79A0-1E44-4436-B7BD-A79479380C7D}" type="presParOf" srcId="{86BB692B-A458-47A1-8FD1-C6FB76713F05}" destId="{F0453F06-DC95-4CE1-998B-75A8E787A4E2}" srcOrd="4" destOrd="0" presId="urn:microsoft.com/office/officeart/2008/layout/VerticalCurvedList"/>
    <dgm:cxn modelId="{70EF256D-0AE7-42A0-9EF5-F129CC9AEB35}" type="presParOf" srcId="{F0453F06-DC95-4CE1-998B-75A8E787A4E2}" destId="{D6C89E19-4F73-4CCA-B89C-ECAFFF1A8AEB}" srcOrd="0" destOrd="0" presId="urn:microsoft.com/office/officeart/2008/layout/VerticalCurvedList"/>
    <dgm:cxn modelId="{3053AB05-D295-4FFE-A6D3-2A1787F3BEBF}" type="presParOf" srcId="{86BB692B-A458-47A1-8FD1-C6FB76713F05}" destId="{813592F6-8BA6-49DB-8A22-3BDBE2956AF0}" srcOrd="5" destOrd="0" presId="urn:microsoft.com/office/officeart/2008/layout/VerticalCurvedList"/>
    <dgm:cxn modelId="{6107821B-E25D-4AE1-80B9-326226829045}" type="presParOf" srcId="{86BB692B-A458-47A1-8FD1-C6FB76713F05}" destId="{8C2EB7D2-D559-4340-8ECB-F357AEDF8D06}" srcOrd="6" destOrd="0" presId="urn:microsoft.com/office/officeart/2008/layout/VerticalCurvedList"/>
    <dgm:cxn modelId="{76A64AD1-C891-4EC0-9571-4CE68AA6FCA9}" type="presParOf" srcId="{8C2EB7D2-D559-4340-8ECB-F357AEDF8D06}" destId="{FE657AE4-F4C6-4381-90FC-5F0C15352EB1}" srcOrd="0" destOrd="0" presId="urn:microsoft.com/office/officeart/2008/layout/VerticalCurvedList"/>
    <dgm:cxn modelId="{580DD236-9520-4DA6-B50B-8AED8BE9E169}" type="presParOf" srcId="{86BB692B-A458-47A1-8FD1-C6FB76713F05}" destId="{0F1EC8C3-1110-4A08-8C10-C381D78CDF05}" srcOrd="7" destOrd="0" presId="urn:microsoft.com/office/officeart/2008/layout/VerticalCurvedList"/>
    <dgm:cxn modelId="{C0115EDC-7377-4E8F-8315-997F9443D6BB}" type="presParOf" srcId="{86BB692B-A458-47A1-8FD1-C6FB76713F05}" destId="{E1855534-75AD-4D10-BA94-443869E9DFF0}" srcOrd="8" destOrd="0" presId="urn:microsoft.com/office/officeart/2008/layout/VerticalCurvedList"/>
    <dgm:cxn modelId="{13E2F143-0D8A-4DE9-850A-113C58C8D4F0}" type="presParOf" srcId="{E1855534-75AD-4D10-BA94-443869E9DFF0}" destId="{F494C376-9664-4E16-95AF-969BA9C1804C}" srcOrd="0" destOrd="0" presId="urn:microsoft.com/office/officeart/2008/layout/VerticalCurvedList"/>
    <dgm:cxn modelId="{599F656D-45B6-4555-BD25-A60C4A08DC96}" type="presParOf" srcId="{86BB692B-A458-47A1-8FD1-C6FB76713F05}" destId="{10FF49AE-BF3B-42C1-BC95-A4EFDB215031}" srcOrd="9" destOrd="0" presId="urn:microsoft.com/office/officeart/2008/layout/VerticalCurvedList"/>
    <dgm:cxn modelId="{00BF498D-A3EB-484B-8197-1CA603814D39}" type="presParOf" srcId="{86BB692B-A458-47A1-8FD1-C6FB76713F05}" destId="{2BF38FEA-99C5-4945-BC8C-E9201AD7D89E}" srcOrd="10" destOrd="0" presId="urn:microsoft.com/office/officeart/2008/layout/VerticalCurvedList"/>
    <dgm:cxn modelId="{3F5691EC-D4BE-437B-A03C-16E5CF29E3C7}" type="presParOf" srcId="{2BF38FEA-99C5-4945-BC8C-E9201AD7D89E}" destId="{8110F203-0A42-4A23-80F3-C155CC7A5FDF}" srcOrd="0" destOrd="0" presId="urn:microsoft.com/office/officeart/2008/layout/VerticalCurvedList"/>
    <dgm:cxn modelId="{07BDB1DA-0782-49A2-81FD-2A059D473E3E}" type="presParOf" srcId="{86BB692B-A458-47A1-8FD1-C6FB76713F05}" destId="{314AE67B-45F2-4BD2-996E-42989FEA9361}" srcOrd="11" destOrd="0" presId="urn:microsoft.com/office/officeart/2008/layout/VerticalCurvedList"/>
    <dgm:cxn modelId="{7AA02E7E-1188-4D8F-95E3-1384DD0045CE}" type="presParOf" srcId="{86BB692B-A458-47A1-8FD1-C6FB76713F05}" destId="{808BAE60-E75E-44E2-8599-FFCE57225059}" srcOrd="12" destOrd="0" presId="urn:microsoft.com/office/officeart/2008/layout/VerticalCurvedList"/>
    <dgm:cxn modelId="{F1C81BFA-8BB0-4298-8435-1C3F85FED6FF}" type="presParOf" srcId="{808BAE60-E75E-44E2-8599-FFCE57225059}" destId="{80189CBD-3962-4E4A-BDFC-A02BD131707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3FBD7B-49A1-4243-9CD7-4A5E3CFEF1B0}" type="doc">
      <dgm:prSet loTypeId="urn:microsoft.com/office/officeart/2005/8/layout/pyramid3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BAF25D73-BEEC-4B38-9A30-5B1359451F35}">
      <dgm:prSet phldrT="[Teks]" phldr="0"/>
      <dgm:spPr/>
      <dgm:t>
        <a:bodyPr/>
        <a:lstStyle/>
        <a:p>
          <a:r>
            <a:rPr lang="en-US" dirty="0"/>
            <a:t>A</a:t>
          </a:r>
          <a:endParaRPr lang="en-ID" dirty="0"/>
        </a:p>
      </dgm:t>
    </dgm:pt>
    <dgm:pt modelId="{FD115F3C-F020-4F3A-B5F6-080E4B47663D}" type="parTrans" cxnId="{428B8B83-09FA-405E-A586-A5BF2B0EA3A7}">
      <dgm:prSet/>
      <dgm:spPr/>
      <dgm:t>
        <a:bodyPr/>
        <a:lstStyle/>
        <a:p>
          <a:endParaRPr lang="en-ID"/>
        </a:p>
      </dgm:t>
    </dgm:pt>
    <dgm:pt modelId="{10985E2B-C857-4E6F-915E-6F89C7E89CC9}" type="sibTrans" cxnId="{428B8B83-09FA-405E-A586-A5BF2B0EA3A7}">
      <dgm:prSet/>
      <dgm:spPr/>
      <dgm:t>
        <a:bodyPr/>
        <a:lstStyle/>
        <a:p>
          <a:endParaRPr lang="en-ID"/>
        </a:p>
      </dgm:t>
    </dgm:pt>
    <dgm:pt modelId="{0BA31DAD-3DEF-40F8-BFE7-8DB71F13AB45}">
      <dgm:prSet phldrT="[Teks]" phldr="0"/>
      <dgm:spPr/>
      <dgm:t>
        <a:bodyPr/>
        <a:lstStyle/>
        <a:p>
          <a:r>
            <a:rPr lang="en-US" dirty="0"/>
            <a:t>B</a:t>
          </a:r>
          <a:endParaRPr lang="en-ID" dirty="0"/>
        </a:p>
      </dgm:t>
    </dgm:pt>
    <dgm:pt modelId="{DB8C0B79-8F15-4725-9F09-2AA14078CF66}" type="parTrans" cxnId="{06F62224-03BF-4407-AA9E-6BFEA5412EB3}">
      <dgm:prSet/>
      <dgm:spPr/>
      <dgm:t>
        <a:bodyPr/>
        <a:lstStyle/>
        <a:p>
          <a:endParaRPr lang="en-ID"/>
        </a:p>
      </dgm:t>
    </dgm:pt>
    <dgm:pt modelId="{399638E4-C177-4016-9D11-56B35E7A6012}" type="sibTrans" cxnId="{06F62224-03BF-4407-AA9E-6BFEA5412EB3}">
      <dgm:prSet/>
      <dgm:spPr/>
      <dgm:t>
        <a:bodyPr/>
        <a:lstStyle/>
        <a:p>
          <a:endParaRPr lang="en-ID"/>
        </a:p>
      </dgm:t>
    </dgm:pt>
    <dgm:pt modelId="{40F51162-ACCB-425E-B068-11D73B7F176C}">
      <dgm:prSet phldrT="[Teks]" phldr="0"/>
      <dgm:spPr/>
      <dgm:t>
        <a:bodyPr/>
        <a:lstStyle/>
        <a:p>
          <a:r>
            <a:rPr lang="en-US" dirty="0"/>
            <a:t>C</a:t>
          </a:r>
          <a:endParaRPr lang="en-ID" dirty="0"/>
        </a:p>
      </dgm:t>
    </dgm:pt>
    <dgm:pt modelId="{3EC0A7CB-7741-45CC-8B19-29F271A06B7A}" type="parTrans" cxnId="{312DF891-1332-4922-B5C9-FD40C37819A3}">
      <dgm:prSet/>
      <dgm:spPr/>
      <dgm:t>
        <a:bodyPr/>
        <a:lstStyle/>
        <a:p>
          <a:endParaRPr lang="en-ID"/>
        </a:p>
      </dgm:t>
    </dgm:pt>
    <dgm:pt modelId="{C9A57FD2-E08A-4E11-B425-F72576341BCE}" type="sibTrans" cxnId="{312DF891-1332-4922-B5C9-FD40C37819A3}">
      <dgm:prSet/>
      <dgm:spPr/>
      <dgm:t>
        <a:bodyPr/>
        <a:lstStyle/>
        <a:p>
          <a:endParaRPr lang="en-ID"/>
        </a:p>
      </dgm:t>
    </dgm:pt>
    <dgm:pt modelId="{17562578-E4D8-4016-9953-A3B66068E5E4}">
      <dgm:prSet phldrT="[Teks]" phldr="0"/>
      <dgm:spPr/>
      <dgm:t>
        <a:bodyPr/>
        <a:lstStyle/>
        <a:p>
          <a:r>
            <a:rPr lang="en-US" dirty="0"/>
            <a:t>D</a:t>
          </a:r>
          <a:endParaRPr lang="en-ID" dirty="0"/>
        </a:p>
      </dgm:t>
    </dgm:pt>
    <dgm:pt modelId="{0627E7CB-61FB-4BEC-BF58-2FA942F02275}" type="parTrans" cxnId="{CE684E74-179B-4C6B-8396-05FE10D957D7}">
      <dgm:prSet/>
      <dgm:spPr/>
      <dgm:t>
        <a:bodyPr/>
        <a:lstStyle/>
        <a:p>
          <a:endParaRPr lang="en-ID"/>
        </a:p>
      </dgm:t>
    </dgm:pt>
    <dgm:pt modelId="{FF657915-2471-41D7-A9CA-652E99C11DED}" type="sibTrans" cxnId="{CE684E74-179B-4C6B-8396-05FE10D957D7}">
      <dgm:prSet/>
      <dgm:spPr/>
      <dgm:t>
        <a:bodyPr/>
        <a:lstStyle/>
        <a:p>
          <a:endParaRPr lang="en-ID"/>
        </a:p>
      </dgm:t>
    </dgm:pt>
    <dgm:pt modelId="{B3C9A024-CCD5-497B-BA28-CE5CA4440E3E}">
      <dgm:prSet/>
      <dgm:spPr/>
      <dgm:t>
        <a:bodyPr/>
        <a:lstStyle/>
        <a:p>
          <a:r>
            <a:rPr lang="en-US" dirty="0"/>
            <a:t>E</a:t>
          </a:r>
          <a:endParaRPr lang="en-ID" dirty="0"/>
        </a:p>
      </dgm:t>
    </dgm:pt>
    <dgm:pt modelId="{869BCCF0-040A-410F-8450-144639FFBA7A}" type="parTrans" cxnId="{D2983D28-47E1-486C-A750-096B0CA87557}">
      <dgm:prSet/>
      <dgm:spPr/>
      <dgm:t>
        <a:bodyPr/>
        <a:lstStyle/>
        <a:p>
          <a:endParaRPr lang="en-ID"/>
        </a:p>
      </dgm:t>
    </dgm:pt>
    <dgm:pt modelId="{7B792681-7D59-47B8-861D-11812BBEB3B2}" type="sibTrans" cxnId="{D2983D28-47E1-486C-A750-096B0CA87557}">
      <dgm:prSet/>
      <dgm:spPr/>
      <dgm:t>
        <a:bodyPr/>
        <a:lstStyle/>
        <a:p>
          <a:endParaRPr lang="en-ID"/>
        </a:p>
      </dgm:t>
    </dgm:pt>
    <dgm:pt modelId="{16339B5B-6093-4A87-896D-0236776950B0}" type="pres">
      <dgm:prSet presAssocID="{5A3FBD7B-49A1-4243-9CD7-4A5E3CFEF1B0}" presName="Name0" presStyleCnt="0">
        <dgm:presLayoutVars>
          <dgm:dir/>
          <dgm:animLvl val="lvl"/>
          <dgm:resizeHandles val="exact"/>
        </dgm:presLayoutVars>
      </dgm:prSet>
      <dgm:spPr/>
    </dgm:pt>
    <dgm:pt modelId="{86FAFC9A-70CD-4178-92A0-165B495EFD83}" type="pres">
      <dgm:prSet presAssocID="{BAF25D73-BEEC-4B38-9A30-5B1359451F35}" presName="Name8" presStyleCnt="0"/>
      <dgm:spPr/>
    </dgm:pt>
    <dgm:pt modelId="{F0F29AC7-6C2E-4383-9485-CA28514E5CFC}" type="pres">
      <dgm:prSet presAssocID="{BAF25D73-BEEC-4B38-9A30-5B1359451F35}" presName="level" presStyleLbl="node1" presStyleIdx="0" presStyleCnt="5" custLinFactNeighborX="-189" custLinFactNeighborY="-3434">
        <dgm:presLayoutVars>
          <dgm:chMax val="1"/>
          <dgm:bulletEnabled val="1"/>
        </dgm:presLayoutVars>
      </dgm:prSet>
      <dgm:spPr/>
    </dgm:pt>
    <dgm:pt modelId="{85B7B2E9-D084-42A4-B539-54B3652B311D}" type="pres">
      <dgm:prSet presAssocID="{BAF25D73-BEEC-4B38-9A30-5B1359451F3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18670A-4AE3-4DDC-971B-E0E8A320D8D7}" type="pres">
      <dgm:prSet presAssocID="{0BA31DAD-3DEF-40F8-BFE7-8DB71F13AB45}" presName="Name8" presStyleCnt="0"/>
      <dgm:spPr/>
    </dgm:pt>
    <dgm:pt modelId="{2B575861-6C0B-4CB4-8B62-D6DC93AC208D}" type="pres">
      <dgm:prSet presAssocID="{0BA31DAD-3DEF-40F8-BFE7-8DB71F13AB45}" presName="level" presStyleLbl="node1" presStyleIdx="1" presStyleCnt="5">
        <dgm:presLayoutVars>
          <dgm:chMax val="1"/>
          <dgm:bulletEnabled val="1"/>
        </dgm:presLayoutVars>
      </dgm:prSet>
      <dgm:spPr/>
    </dgm:pt>
    <dgm:pt modelId="{DE140AC8-935A-4453-BFC5-8BE0B6220F0B}" type="pres">
      <dgm:prSet presAssocID="{0BA31DAD-3DEF-40F8-BFE7-8DB71F13AB4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1790D9B-D14E-49F1-93E6-9EDB87AAB751}" type="pres">
      <dgm:prSet presAssocID="{40F51162-ACCB-425E-B068-11D73B7F176C}" presName="Name8" presStyleCnt="0"/>
      <dgm:spPr/>
    </dgm:pt>
    <dgm:pt modelId="{00833F91-2A16-4AF2-9B3C-2800B40B3444}" type="pres">
      <dgm:prSet presAssocID="{40F51162-ACCB-425E-B068-11D73B7F176C}" presName="level" presStyleLbl="node1" presStyleIdx="2" presStyleCnt="5">
        <dgm:presLayoutVars>
          <dgm:chMax val="1"/>
          <dgm:bulletEnabled val="1"/>
        </dgm:presLayoutVars>
      </dgm:prSet>
      <dgm:spPr/>
    </dgm:pt>
    <dgm:pt modelId="{1BF8B2D3-50BA-46F6-9676-7BAD9B241A12}" type="pres">
      <dgm:prSet presAssocID="{40F51162-ACCB-425E-B068-11D73B7F176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231A3E6-A7E3-41A2-BE9A-5D5DBC3D8DA8}" type="pres">
      <dgm:prSet presAssocID="{17562578-E4D8-4016-9953-A3B66068E5E4}" presName="Name8" presStyleCnt="0"/>
      <dgm:spPr/>
    </dgm:pt>
    <dgm:pt modelId="{7796546B-4923-48A3-B59C-8CCC0B66B97E}" type="pres">
      <dgm:prSet presAssocID="{17562578-E4D8-4016-9953-A3B66068E5E4}" presName="level" presStyleLbl="node1" presStyleIdx="3" presStyleCnt="5">
        <dgm:presLayoutVars>
          <dgm:chMax val="1"/>
          <dgm:bulletEnabled val="1"/>
        </dgm:presLayoutVars>
      </dgm:prSet>
      <dgm:spPr/>
    </dgm:pt>
    <dgm:pt modelId="{2C1B2BD8-4E68-4CED-B827-6BFB06399A32}" type="pres">
      <dgm:prSet presAssocID="{17562578-E4D8-4016-9953-A3B66068E5E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960B59E-DC4B-4EBE-833B-549EE4C95619}" type="pres">
      <dgm:prSet presAssocID="{B3C9A024-CCD5-497B-BA28-CE5CA4440E3E}" presName="Name8" presStyleCnt="0"/>
      <dgm:spPr/>
    </dgm:pt>
    <dgm:pt modelId="{6F2CB03E-3788-4C60-8131-E160D56562AE}" type="pres">
      <dgm:prSet presAssocID="{B3C9A024-CCD5-497B-BA28-CE5CA4440E3E}" presName="level" presStyleLbl="node1" presStyleIdx="4" presStyleCnt="5">
        <dgm:presLayoutVars>
          <dgm:chMax val="1"/>
          <dgm:bulletEnabled val="1"/>
        </dgm:presLayoutVars>
      </dgm:prSet>
      <dgm:spPr/>
    </dgm:pt>
    <dgm:pt modelId="{88BBCAA3-2B2C-4296-9EE8-70922695F941}" type="pres">
      <dgm:prSet presAssocID="{B3C9A024-CCD5-497B-BA28-CE5CA4440E3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AD09900-3D02-4472-8392-35EDBF1FF76E}" type="presOf" srcId="{17562578-E4D8-4016-9953-A3B66068E5E4}" destId="{2C1B2BD8-4E68-4CED-B827-6BFB06399A32}" srcOrd="1" destOrd="0" presId="urn:microsoft.com/office/officeart/2005/8/layout/pyramid3"/>
    <dgm:cxn modelId="{06F62224-03BF-4407-AA9E-6BFEA5412EB3}" srcId="{5A3FBD7B-49A1-4243-9CD7-4A5E3CFEF1B0}" destId="{0BA31DAD-3DEF-40F8-BFE7-8DB71F13AB45}" srcOrd="1" destOrd="0" parTransId="{DB8C0B79-8F15-4725-9F09-2AA14078CF66}" sibTransId="{399638E4-C177-4016-9D11-56B35E7A6012}"/>
    <dgm:cxn modelId="{D2983D28-47E1-486C-A750-096B0CA87557}" srcId="{5A3FBD7B-49A1-4243-9CD7-4A5E3CFEF1B0}" destId="{B3C9A024-CCD5-497B-BA28-CE5CA4440E3E}" srcOrd="4" destOrd="0" parTransId="{869BCCF0-040A-410F-8450-144639FFBA7A}" sibTransId="{7B792681-7D59-47B8-861D-11812BBEB3B2}"/>
    <dgm:cxn modelId="{1413B52A-0A4D-4B44-A69A-4B23E9BE8EA2}" type="presOf" srcId="{0BA31DAD-3DEF-40F8-BFE7-8DB71F13AB45}" destId="{DE140AC8-935A-4453-BFC5-8BE0B6220F0B}" srcOrd="1" destOrd="0" presId="urn:microsoft.com/office/officeart/2005/8/layout/pyramid3"/>
    <dgm:cxn modelId="{4843AE37-5278-4934-B063-684EB13D2639}" type="presOf" srcId="{40F51162-ACCB-425E-B068-11D73B7F176C}" destId="{00833F91-2A16-4AF2-9B3C-2800B40B3444}" srcOrd="0" destOrd="0" presId="urn:microsoft.com/office/officeart/2005/8/layout/pyramid3"/>
    <dgm:cxn modelId="{CE684E74-179B-4C6B-8396-05FE10D957D7}" srcId="{5A3FBD7B-49A1-4243-9CD7-4A5E3CFEF1B0}" destId="{17562578-E4D8-4016-9953-A3B66068E5E4}" srcOrd="3" destOrd="0" parTransId="{0627E7CB-61FB-4BEC-BF58-2FA942F02275}" sibTransId="{FF657915-2471-41D7-A9CA-652E99C11DED}"/>
    <dgm:cxn modelId="{B3108F75-D4F5-4A59-8A58-11D1742896B2}" type="presOf" srcId="{5A3FBD7B-49A1-4243-9CD7-4A5E3CFEF1B0}" destId="{16339B5B-6093-4A87-896D-0236776950B0}" srcOrd="0" destOrd="0" presId="urn:microsoft.com/office/officeart/2005/8/layout/pyramid3"/>
    <dgm:cxn modelId="{428B8B83-09FA-405E-A586-A5BF2B0EA3A7}" srcId="{5A3FBD7B-49A1-4243-9CD7-4A5E3CFEF1B0}" destId="{BAF25D73-BEEC-4B38-9A30-5B1359451F35}" srcOrd="0" destOrd="0" parTransId="{FD115F3C-F020-4F3A-B5F6-080E4B47663D}" sibTransId="{10985E2B-C857-4E6F-915E-6F89C7E89CC9}"/>
    <dgm:cxn modelId="{85C6B884-1B23-436A-896B-3FA3F4F25ACB}" type="presOf" srcId="{B3C9A024-CCD5-497B-BA28-CE5CA4440E3E}" destId="{88BBCAA3-2B2C-4296-9EE8-70922695F941}" srcOrd="1" destOrd="0" presId="urn:microsoft.com/office/officeart/2005/8/layout/pyramid3"/>
    <dgm:cxn modelId="{312DF891-1332-4922-B5C9-FD40C37819A3}" srcId="{5A3FBD7B-49A1-4243-9CD7-4A5E3CFEF1B0}" destId="{40F51162-ACCB-425E-B068-11D73B7F176C}" srcOrd="2" destOrd="0" parTransId="{3EC0A7CB-7741-45CC-8B19-29F271A06B7A}" sibTransId="{C9A57FD2-E08A-4E11-B425-F72576341BCE}"/>
    <dgm:cxn modelId="{5E49E695-57F3-49F1-A087-2C321121F468}" type="presOf" srcId="{B3C9A024-CCD5-497B-BA28-CE5CA4440E3E}" destId="{6F2CB03E-3788-4C60-8131-E160D56562AE}" srcOrd="0" destOrd="0" presId="urn:microsoft.com/office/officeart/2005/8/layout/pyramid3"/>
    <dgm:cxn modelId="{6F4C629B-3788-4219-9B48-612842B89E70}" type="presOf" srcId="{40F51162-ACCB-425E-B068-11D73B7F176C}" destId="{1BF8B2D3-50BA-46F6-9676-7BAD9B241A12}" srcOrd="1" destOrd="0" presId="urn:microsoft.com/office/officeart/2005/8/layout/pyramid3"/>
    <dgm:cxn modelId="{DD253EC2-3E17-4936-AA50-3AB862975441}" type="presOf" srcId="{17562578-E4D8-4016-9953-A3B66068E5E4}" destId="{7796546B-4923-48A3-B59C-8CCC0B66B97E}" srcOrd="0" destOrd="0" presId="urn:microsoft.com/office/officeart/2005/8/layout/pyramid3"/>
    <dgm:cxn modelId="{9DB25BC2-401A-431C-BE58-053221AAF188}" type="presOf" srcId="{0BA31DAD-3DEF-40F8-BFE7-8DB71F13AB45}" destId="{2B575861-6C0B-4CB4-8B62-D6DC93AC208D}" srcOrd="0" destOrd="0" presId="urn:microsoft.com/office/officeart/2005/8/layout/pyramid3"/>
    <dgm:cxn modelId="{3DB890D6-D427-4DEF-9DB2-F09982A78D2A}" type="presOf" srcId="{BAF25D73-BEEC-4B38-9A30-5B1359451F35}" destId="{F0F29AC7-6C2E-4383-9485-CA28514E5CFC}" srcOrd="0" destOrd="0" presId="urn:microsoft.com/office/officeart/2005/8/layout/pyramid3"/>
    <dgm:cxn modelId="{B93218F7-B49B-4224-9911-E89053B520FF}" type="presOf" srcId="{BAF25D73-BEEC-4B38-9A30-5B1359451F35}" destId="{85B7B2E9-D084-42A4-B539-54B3652B311D}" srcOrd="1" destOrd="0" presId="urn:microsoft.com/office/officeart/2005/8/layout/pyramid3"/>
    <dgm:cxn modelId="{933BE477-E191-4609-87B1-FC3D19B93171}" type="presParOf" srcId="{16339B5B-6093-4A87-896D-0236776950B0}" destId="{86FAFC9A-70CD-4178-92A0-165B495EFD83}" srcOrd="0" destOrd="0" presId="urn:microsoft.com/office/officeart/2005/8/layout/pyramid3"/>
    <dgm:cxn modelId="{5463F800-F30A-490D-B7C4-2EF973B5DAC3}" type="presParOf" srcId="{86FAFC9A-70CD-4178-92A0-165B495EFD83}" destId="{F0F29AC7-6C2E-4383-9485-CA28514E5CFC}" srcOrd="0" destOrd="0" presId="urn:microsoft.com/office/officeart/2005/8/layout/pyramid3"/>
    <dgm:cxn modelId="{BD106DA1-E276-4676-BB60-2ADDCF77C95E}" type="presParOf" srcId="{86FAFC9A-70CD-4178-92A0-165B495EFD83}" destId="{85B7B2E9-D084-42A4-B539-54B3652B311D}" srcOrd="1" destOrd="0" presId="urn:microsoft.com/office/officeart/2005/8/layout/pyramid3"/>
    <dgm:cxn modelId="{54A7E222-B424-4209-A014-8B8E6E37848D}" type="presParOf" srcId="{16339B5B-6093-4A87-896D-0236776950B0}" destId="{B318670A-4AE3-4DDC-971B-E0E8A320D8D7}" srcOrd="1" destOrd="0" presId="urn:microsoft.com/office/officeart/2005/8/layout/pyramid3"/>
    <dgm:cxn modelId="{541144DB-CEA2-4F50-991C-DE9CFFBBC861}" type="presParOf" srcId="{B318670A-4AE3-4DDC-971B-E0E8A320D8D7}" destId="{2B575861-6C0B-4CB4-8B62-D6DC93AC208D}" srcOrd="0" destOrd="0" presId="urn:microsoft.com/office/officeart/2005/8/layout/pyramid3"/>
    <dgm:cxn modelId="{8366E650-2933-4BDF-B250-20D9049327B1}" type="presParOf" srcId="{B318670A-4AE3-4DDC-971B-E0E8A320D8D7}" destId="{DE140AC8-935A-4453-BFC5-8BE0B6220F0B}" srcOrd="1" destOrd="0" presId="urn:microsoft.com/office/officeart/2005/8/layout/pyramid3"/>
    <dgm:cxn modelId="{20106377-E9BE-49F3-BF00-D0C356D35A40}" type="presParOf" srcId="{16339B5B-6093-4A87-896D-0236776950B0}" destId="{C1790D9B-D14E-49F1-93E6-9EDB87AAB751}" srcOrd="2" destOrd="0" presId="urn:microsoft.com/office/officeart/2005/8/layout/pyramid3"/>
    <dgm:cxn modelId="{7DD47CE1-4D11-4C90-89A7-9B3EE7C1AE5C}" type="presParOf" srcId="{C1790D9B-D14E-49F1-93E6-9EDB87AAB751}" destId="{00833F91-2A16-4AF2-9B3C-2800B40B3444}" srcOrd="0" destOrd="0" presId="urn:microsoft.com/office/officeart/2005/8/layout/pyramid3"/>
    <dgm:cxn modelId="{8A28996E-FE61-4517-B5EA-7E5BC1FE2913}" type="presParOf" srcId="{C1790D9B-D14E-49F1-93E6-9EDB87AAB751}" destId="{1BF8B2D3-50BA-46F6-9676-7BAD9B241A12}" srcOrd="1" destOrd="0" presId="urn:microsoft.com/office/officeart/2005/8/layout/pyramid3"/>
    <dgm:cxn modelId="{0B470910-13D2-4901-8BB8-20F2CA9AC0E7}" type="presParOf" srcId="{16339B5B-6093-4A87-896D-0236776950B0}" destId="{6231A3E6-A7E3-41A2-BE9A-5D5DBC3D8DA8}" srcOrd="3" destOrd="0" presId="urn:microsoft.com/office/officeart/2005/8/layout/pyramid3"/>
    <dgm:cxn modelId="{9ACE9DB3-BCA0-42AF-818A-1D652428793D}" type="presParOf" srcId="{6231A3E6-A7E3-41A2-BE9A-5D5DBC3D8DA8}" destId="{7796546B-4923-48A3-B59C-8CCC0B66B97E}" srcOrd="0" destOrd="0" presId="urn:microsoft.com/office/officeart/2005/8/layout/pyramid3"/>
    <dgm:cxn modelId="{7D8FCE34-3311-48DF-9F14-F8CA999BF0D2}" type="presParOf" srcId="{6231A3E6-A7E3-41A2-BE9A-5D5DBC3D8DA8}" destId="{2C1B2BD8-4E68-4CED-B827-6BFB06399A32}" srcOrd="1" destOrd="0" presId="urn:microsoft.com/office/officeart/2005/8/layout/pyramid3"/>
    <dgm:cxn modelId="{2F4FE3DB-E2D1-419F-B284-40763518E94D}" type="presParOf" srcId="{16339B5B-6093-4A87-896D-0236776950B0}" destId="{D960B59E-DC4B-4EBE-833B-549EE4C95619}" srcOrd="4" destOrd="0" presId="urn:microsoft.com/office/officeart/2005/8/layout/pyramid3"/>
    <dgm:cxn modelId="{C5D88FCA-A6DD-4C06-87A7-977175F80E83}" type="presParOf" srcId="{D960B59E-DC4B-4EBE-833B-549EE4C95619}" destId="{6F2CB03E-3788-4C60-8131-E160D56562AE}" srcOrd="0" destOrd="0" presId="urn:microsoft.com/office/officeart/2005/8/layout/pyramid3"/>
    <dgm:cxn modelId="{48BA54BC-E0E9-47F5-B788-F860D592BF83}" type="presParOf" srcId="{D960B59E-DC4B-4EBE-833B-549EE4C95619}" destId="{88BBCAA3-2B2C-4296-9EE8-70922695F941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8CB90E-0436-41A4-A43D-12A9FE298C3F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DACC3687-0EE1-4634-B7A2-A11FCAD86A8C}">
      <dgm:prSet phldrT="[Teks]" phldr="0"/>
      <dgm:spPr/>
      <dgm:t>
        <a:bodyPr/>
        <a:lstStyle/>
        <a:p>
          <a:r>
            <a:rPr lang="en-US">
              <a:solidFill>
                <a:schemeClr val="tx1"/>
              </a:solidFill>
            </a:rPr>
            <a:t>Big Data</a:t>
          </a:r>
          <a:endParaRPr lang="en-ID" dirty="0">
            <a:solidFill>
              <a:schemeClr val="tx1"/>
            </a:solidFill>
          </a:endParaRPr>
        </a:p>
      </dgm:t>
    </dgm:pt>
    <dgm:pt modelId="{207F806A-9051-4FAE-BA98-EC50C924B8CA}" type="parTrans" cxnId="{02119217-1B59-4276-B4EA-B833B5C2624A}">
      <dgm:prSet/>
      <dgm:spPr/>
      <dgm:t>
        <a:bodyPr/>
        <a:lstStyle/>
        <a:p>
          <a:endParaRPr lang="en-ID">
            <a:solidFill>
              <a:schemeClr val="tx1"/>
            </a:solidFill>
          </a:endParaRPr>
        </a:p>
      </dgm:t>
    </dgm:pt>
    <dgm:pt modelId="{02B62154-019F-420A-9CAE-F139FBC8025E}" type="sibTrans" cxnId="{02119217-1B59-4276-B4EA-B833B5C2624A}">
      <dgm:prSet/>
      <dgm:spPr/>
      <dgm:t>
        <a:bodyPr/>
        <a:lstStyle/>
        <a:p>
          <a:endParaRPr lang="en-ID">
            <a:solidFill>
              <a:schemeClr val="tx1"/>
            </a:solidFill>
          </a:endParaRPr>
        </a:p>
      </dgm:t>
    </dgm:pt>
    <dgm:pt modelId="{0C85331F-F327-45C7-B775-58C3548D64C4}">
      <dgm:prSet phldrT="[Teks]" phldr="0"/>
      <dgm:spPr/>
      <dgm:t>
        <a:bodyPr/>
        <a:lstStyle/>
        <a:p>
          <a:r>
            <a:rPr lang="en-US">
              <a:solidFill>
                <a:schemeClr val="tx1"/>
              </a:solidFill>
            </a:rPr>
            <a:t>Batch Processing</a:t>
          </a:r>
          <a:endParaRPr lang="en-ID" dirty="0">
            <a:solidFill>
              <a:schemeClr val="tx1"/>
            </a:solidFill>
          </a:endParaRPr>
        </a:p>
      </dgm:t>
    </dgm:pt>
    <dgm:pt modelId="{EDD7959D-7A98-4777-A86D-874385721BA3}" type="parTrans" cxnId="{632D77ED-EB72-4005-B53B-E67CFB5C6FA2}">
      <dgm:prSet/>
      <dgm:spPr/>
      <dgm:t>
        <a:bodyPr/>
        <a:lstStyle/>
        <a:p>
          <a:endParaRPr lang="en-ID">
            <a:solidFill>
              <a:schemeClr val="tx1"/>
            </a:solidFill>
          </a:endParaRPr>
        </a:p>
      </dgm:t>
    </dgm:pt>
    <dgm:pt modelId="{BBA6ED8A-E5F0-406E-8F46-776F46749723}" type="sibTrans" cxnId="{632D77ED-EB72-4005-B53B-E67CFB5C6FA2}">
      <dgm:prSet/>
      <dgm:spPr/>
      <dgm:t>
        <a:bodyPr/>
        <a:lstStyle/>
        <a:p>
          <a:endParaRPr lang="en-ID">
            <a:solidFill>
              <a:schemeClr val="tx1"/>
            </a:solidFill>
          </a:endParaRPr>
        </a:p>
      </dgm:t>
    </dgm:pt>
    <dgm:pt modelId="{440D73AB-F605-4AF6-AF9C-F1141973C537}">
      <dgm:prSet phldrT="[Teks]" phldr="0"/>
      <dgm:spPr/>
      <dgm:t>
        <a:bodyPr/>
        <a:lstStyle/>
        <a:p>
          <a:r>
            <a:rPr lang="en-US">
              <a:solidFill>
                <a:schemeClr val="tx1"/>
              </a:solidFill>
            </a:rPr>
            <a:t>Data sudah </a:t>
          </a:r>
          <a:r>
            <a:rPr lang="en-US" i="1">
              <a:solidFill>
                <a:schemeClr val="tx1"/>
              </a:solidFill>
            </a:rPr>
            <a:t>settle </a:t>
          </a:r>
          <a:r>
            <a:rPr lang="en-US" i="0">
              <a:solidFill>
                <a:schemeClr val="tx1"/>
              </a:solidFill>
            </a:rPr>
            <a:t>pada waktu tertentu</a:t>
          </a:r>
          <a:endParaRPr lang="en-ID" dirty="0">
            <a:solidFill>
              <a:schemeClr val="tx1"/>
            </a:solidFill>
          </a:endParaRPr>
        </a:p>
      </dgm:t>
    </dgm:pt>
    <dgm:pt modelId="{53E901D2-71C5-4194-A16A-0C6B95C89136}" type="parTrans" cxnId="{B5057D7C-062C-44D0-BB03-02DA3A43D52B}">
      <dgm:prSet/>
      <dgm:spPr/>
      <dgm:t>
        <a:bodyPr/>
        <a:lstStyle/>
        <a:p>
          <a:endParaRPr lang="en-ID">
            <a:solidFill>
              <a:schemeClr val="tx1"/>
            </a:solidFill>
          </a:endParaRPr>
        </a:p>
      </dgm:t>
    </dgm:pt>
    <dgm:pt modelId="{21B3B9B4-F711-48F8-815D-F1D6CA90D81D}" type="sibTrans" cxnId="{B5057D7C-062C-44D0-BB03-02DA3A43D52B}">
      <dgm:prSet/>
      <dgm:spPr/>
      <dgm:t>
        <a:bodyPr/>
        <a:lstStyle/>
        <a:p>
          <a:endParaRPr lang="en-ID">
            <a:solidFill>
              <a:schemeClr val="tx1"/>
            </a:solidFill>
          </a:endParaRPr>
        </a:p>
      </dgm:t>
    </dgm:pt>
    <dgm:pt modelId="{89D8BC97-1EAB-4715-A81E-CC2FB1FC95B2}">
      <dgm:prSet phldrT="[Teks]" phldr="0"/>
      <dgm:spPr/>
      <dgm:t>
        <a:bodyPr/>
        <a:lstStyle/>
        <a:p>
          <a:r>
            <a:rPr lang="en-US">
              <a:solidFill>
                <a:schemeClr val="tx1"/>
              </a:solidFill>
            </a:rPr>
            <a:t>Streaming Processing</a:t>
          </a:r>
          <a:endParaRPr lang="en-ID" dirty="0">
            <a:solidFill>
              <a:schemeClr val="tx1"/>
            </a:solidFill>
          </a:endParaRPr>
        </a:p>
      </dgm:t>
    </dgm:pt>
    <dgm:pt modelId="{16F586D2-E72B-457C-AEC7-DF1965BF2630}" type="parTrans" cxnId="{202CF820-7FC8-4639-9828-9296CC9BEF6C}">
      <dgm:prSet/>
      <dgm:spPr/>
      <dgm:t>
        <a:bodyPr/>
        <a:lstStyle/>
        <a:p>
          <a:endParaRPr lang="en-ID">
            <a:solidFill>
              <a:schemeClr val="tx1"/>
            </a:solidFill>
          </a:endParaRPr>
        </a:p>
      </dgm:t>
    </dgm:pt>
    <dgm:pt modelId="{9B207BBD-AC78-4819-AF5C-1A6B5179E837}" type="sibTrans" cxnId="{202CF820-7FC8-4639-9828-9296CC9BEF6C}">
      <dgm:prSet/>
      <dgm:spPr/>
      <dgm:t>
        <a:bodyPr/>
        <a:lstStyle/>
        <a:p>
          <a:endParaRPr lang="en-ID">
            <a:solidFill>
              <a:schemeClr val="tx1"/>
            </a:solidFill>
          </a:endParaRPr>
        </a:p>
      </dgm:t>
    </dgm:pt>
    <dgm:pt modelId="{35DAB909-A938-40F2-939F-05F6B0815177}">
      <dgm:prSet phldrT="[Teks]" phldr="0"/>
      <dgm:spPr/>
      <dgm:t>
        <a:bodyPr/>
        <a:lstStyle/>
        <a:p>
          <a:r>
            <a:rPr lang="en-US">
              <a:solidFill>
                <a:schemeClr val="tx1"/>
              </a:solidFill>
            </a:rPr>
            <a:t>Data terus menerus update setiapwaktu</a:t>
          </a:r>
          <a:endParaRPr lang="en-ID" dirty="0">
            <a:solidFill>
              <a:schemeClr val="tx1"/>
            </a:solidFill>
          </a:endParaRPr>
        </a:p>
      </dgm:t>
    </dgm:pt>
    <dgm:pt modelId="{B32D74A2-B23D-451A-8280-8224A875FC2C}" type="parTrans" cxnId="{768FA367-FE72-4242-AA60-867C5AB5D4F6}">
      <dgm:prSet/>
      <dgm:spPr/>
      <dgm:t>
        <a:bodyPr/>
        <a:lstStyle/>
        <a:p>
          <a:endParaRPr lang="en-ID">
            <a:solidFill>
              <a:schemeClr val="tx1"/>
            </a:solidFill>
          </a:endParaRPr>
        </a:p>
      </dgm:t>
    </dgm:pt>
    <dgm:pt modelId="{AD923F25-9363-4C88-B9F3-09AC51E8F1F7}" type="sibTrans" cxnId="{768FA367-FE72-4242-AA60-867C5AB5D4F6}">
      <dgm:prSet/>
      <dgm:spPr/>
      <dgm:t>
        <a:bodyPr/>
        <a:lstStyle/>
        <a:p>
          <a:endParaRPr lang="en-ID">
            <a:solidFill>
              <a:schemeClr val="tx1"/>
            </a:solidFill>
          </a:endParaRPr>
        </a:p>
      </dgm:t>
    </dgm:pt>
    <dgm:pt modelId="{F8D0BCE7-D1BE-445C-BEE2-2AF3EBE58FAE}" type="pres">
      <dgm:prSet presAssocID="{358CB90E-0436-41A4-A43D-12A9FE298C3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36CA9D3-6C81-49F3-9BE1-412542C01584}" type="pres">
      <dgm:prSet presAssocID="{DACC3687-0EE1-4634-B7A2-A11FCAD86A8C}" presName="root1" presStyleCnt="0"/>
      <dgm:spPr/>
    </dgm:pt>
    <dgm:pt modelId="{ECC3DD60-2E8F-45EA-AABA-5C1A751B5F6F}" type="pres">
      <dgm:prSet presAssocID="{DACC3687-0EE1-4634-B7A2-A11FCAD86A8C}" presName="LevelOneTextNode" presStyleLbl="node0" presStyleIdx="0" presStyleCnt="1">
        <dgm:presLayoutVars>
          <dgm:chPref val="3"/>
        </dgm:presLayoutVars>
      </dgm:prSet>
      <dgm:spPr/>
    </dgm:pt>
    <dgm:pt modelId="{8B5D75DB-D965-4C78-8C44-BB7404760326}" type="pres">
      <dgm:prSet presAssocID="{DACC3687-0EE1-4634-B7A2-A11FCAD86A8C}" presName="level2hierChild" presStyleCnt="0"/>
      <dgm:spPr/>
    </dgm:pt>
    <dgm:pt modelId="{54A5E144-CA9B-4229-9DA6-47174B85ACE5}" type="pres">
      <dgm:prSet presAssocID="{EDD7959D-7A98-4777-A86D-874385721BA3}" presName="conn2-1" presStyleLbl="parChTrans1D2" presStyleIdx="0" presStyleCnt="2"/>
      <dgm:spPr/>
    </dgm:pt>
    <dgm:pt modelId="{81B0D2D2-ED83-44BC-B5C3-D15F6D0C8994}" type="pres">
      <dgm:prSet presAssocID="{EDD7959D-7A98-4777-A86D-874385721BA3}" presName="connTx" presStyleLbl="parChTrans1D2" presStyleIdx="0" presStyleCnt="2"/>
      <dgm:spPr/>
    </dgm:pt>
    <dgm:pt modelId="{86FDCF5B-AFBC-42D5-B821-70BDF43A1AED}" type="pres">
      <dgm:prSet presAssocID="{0C85331F-F327-45C7-B775-58C3548D64C4}" presName="root2" presStyleCnt="0"/>
      <dgm:spPr/>
    </dgm:pt>
    <dgm:pt modelId="{99CBA47B-68DF-4629-8767-E5FC68FA4C92}" type="pres">
      <dgm:prSet presAssocID="{0C85331F-F327-45C7-B775-58C3548D64C4}" presName="LevelTwoTextNode" presStyleLbl="node2" presStyleIdx="0" presStyleCnt="2">
        <dgm:presLayoutVars>
          <dgm:chPref val="3"/>
        </dgm:presLayoutVars>
      </dgm:prSet>
      <dgm:spPr/>
    </dgm:pt>
    <dgm:pt modelId="{C88A2EE1-74F2-4DFA-8874-1D2117F8DF73}" type="pres">
      <dgm:prSet presAssocID="{0C85331F-F327-45C7-B775-58C3548D64C4}" presName="level3hierChild" presStyleCnt="0"/>
      <dgm:spPr/>
    </dgm:pt>
    <dgm:pt modelId="{4B78C33C-E023-4C12-8114-6A649F4BCA0B}" type="pres">
      <dgm:prSet presAssocID="{53E901D2-71C5-4194-A16A-0C6B95C89136}" presName="conn2-1" presStyleLbl="parChTrans1D3" presStyleIdx="0" presStyleCnt="2"/>
      <dgm:spPr/>
    </dgm:pt>
    <dgm:pt modelId="{C8A30BA5-EA21-43FC-A174-E830021900EC}" type="pres">
      <dgm:prSet presAssocID="{53E901D2-71C5-4194-A16A-0C6B95C89136}" presName="connTx" presStyleLbl="parChTrans1D3" presStyleIdx="0" presStyleCnt="2"/>
      <dgm:spPr/>
    </dgm:pt>
    <dgm:pt modelId="{6DCEAAD5-F4A1-4CB6-A6F0-E0113AC30286}" type="pres">
      <dgm:prSet presAssocID="{440D73AB-F605-4AF6-AF9C-F1141973C537}" presName="root2" presStyleCnt="0"/>
      <dgm:spPr/>
    </dgm:pt>
    <dgm:pt modelId="{19B4698E-923A-4642-BEA7-F87B58B1D40D}" type="pres">
      <dgm:prSet presAssocID="{440D73AB-F605-4AF6-AF9C-F1141973C537}" presName="LevelTwoTextNode" presStyleLbl="node3" presStyleIdx="0" presStyleCnt="2" custScaleY="236281">
        <dgm:presLayoutVars>
          <dgm:chPref val="3"/>
        </dgm:presLayoutVars>
      </dgm:prSet>
      <dgm:spPr/>
    </dgm:pt>
    <dgm:pt modelId="{BFBB9C8C-D370-428F-BDEB-BB7DFFC46176}" type="pres">
      <dgm:prSet presAssocID="{440D73AB-F605-4AF6-AF9C-F1141973C537}" presName="level3hierChild" presStyleCnt="0"/>
      <dgm:spPr/>
    </dgm:pt>
    <dgm:pt modelId="{E91779AE-617A-42DF-8487-540319B524EC}" type="pres">
      <dgm:prSet presAssocID="{16F586D2-E72B-457C-AEC7-DF1965BF2630}" presName="conn2-1" presStyleLbl="parChTrans1D2" presStyleIdx="1" presStyleCnt="2"/>
      <dgm:spPr/>
    </dgm:pt>
    <dgm:pt modelId="{D54325B2-1F6B-4D34-BA46-589779B9DA12}" type="pres">
      <dgm:prSet presAssocID="{16F586D2-E72B-457C-AEC7-DF1965BF2630}" presName="connTx" presStyleLbl="parChTrans1D2" presStyleIdx="1" presStyleCnt="2"/>
      <dgm:spPr/>
    </dgm:pt>
    <dgm:pt modelId="{28D09294-5760-431F-A1E9-C3DB8C78A5D2}" type="pres">
      <dgm:prSet presAssocID="{89D8BC97-1EAB-4715-A81E-CC2FB1FC95B2}" presName="root2" presStyleCnt="0"/>
      <dgm:spPr/>
    </dgm:pt>
    <dgm:pt modelId="{C6FAD63B-9B39-4F2C-80BE-4B6BA88293D1}" type="pres">
      <dgm:prSet presAssocID="{89D8BC97-1EAB-4715-A81E-CC2FB1FC95B2}" presName="LevelTwoTextNode" presStyleLbl="node2" presStyleIdx="1" presStyleCnt="2">
        <dgm:presLayoutVars>
          <dgm:chPref val="3"/>
        </dgm:presLayoutVars>
      </dgm:prSet>
      <dgm:spPr/>
    </dgm:pt>
    <dgm:pt modelId="{089FB94F-884C-43DF-8DF0-D84435199D5D}" type="pres">
      <dgm:prSet presAssocID="{89D8BC97-1EAB-4715-A81E-CC2FB1FC95B2}" presName="level3hierChild" presStyleCnt="0"/>
      <dgm:spPr/>
    </dgm:pt>
    <dgm:pt modelId="{C426BF5D-6EF1-4E34-AAF8-7DF42B8D2084}" type="pres">
      <dgm:prSet presAssocID="{B32D74A2-B23D-451A-8280-8224A875FC2C}" presName="conn2-1" presStyleLbl="parChTrans1D3" presStyleIdx="1" presStyleCnt="2"/>
      <dgm:spPr/>
    </dgm:pt>
    <dgm:pt modelId="{378C9702-D76C-495F-BF5C-BE1C22FC6337}" type="pres">
      <dgm:prSet presAssocID="{B32D74A2-B23D-451A-8280-8224A875FC2C}" presName="connTx" presStyleLbl="parChTrans1D3" presStyleIdx="1" presStyleCnt="2"/>
      <dgm:spPr/>
    </dgm:pt>
    <dgm:pt modelId="{CB653761-AEC7-4AA5-B136-C97F56C06356}" type="pres">
      <dgm:prSet presAssocID="{35DAB909-A938-40F2-939F-05F6B0815177}" presName="root2" presStyleCnt="0"/>
      <dgm:spPr/>
    </dgm:pt>
    <dgm:pt modelId="{B0F0581F-E193-4641-9211-9070DA2560EE}" type="pres">
      <dgm:prSet presAssocID="{35DAB909-A938-40F2-939F-05F6B0815177}" presName="LevelTwoTextNode" presStyleLbl="node3" presStyleIdx="1" presStyleCnt="2" custScaleY="231240">
        <dgm:presLayoutVars>
          <dgm:chPref val="3"/>
        </dgm:presLayoutVars>
      </dgm:prSet>
      <dgm:spPr/>
    </dgm:pt>
    <dgm:pt modelId="{E1FC83FA-41F2-44D5-8D97-F14498F961B3}" type="pres">
      <dgm:prSet presAssocID="{35DAB909-A938-40F2-939F-05F6B0815177}" presName="level3hierChild" presStyleCnt="0"/>
      <dgm:spPr/>
    </dgm:pt>
  </dgm:ptLst>
  <dgm:cxnLst>
    <dgm:cxn modelId="{78250116-D0CA-4A4F-A819-73E2D9FCB115}" type="presOf" srcId="{89D8BC97-1EAB-4715-A81E-CC2FB1FC95B2}" destId="{C6FAD63B-9B39-4F2C-80BE-4B6BA88293D1}" srcOrd="0" destOrd="0" presId="urn:microsoft.com/office/officeart/2005/8/layout/hierarchy2"/>
    <dgm:cxn modelId="{02119217-1B59-4276-B4EA-B833B5C2624A}" srcId="{358CB90E-0436-41A4-A43D-12A9FE298C3F}" destId="{DACC3687-0EE1-4634-B7A2-A11FCAD86A8C}" srcOrd="0" destOrd="0" parTransId="{207F806A-9051-4FAE-BA98-EC50C924B8CA}" sibTransId="{02B62154-019F-420A-9CAE-F139FBC8025E}"/>
    <dgm:cxn modelId="{202CF820-7FC8-4639-9828-9296CC9BEF6C}" srcId="{DACC3687-0EE1-4634-B7A2-A11FCAD86A8C}" destId="{89D8BC97-1EAB-4715-A81E-CC2FB1FC95B2}" srcOrd="1" destOrd="0" parTransId="{16F586D2-E72B-457C-AEC7-DF1965BF2630}" sibTransId="{9B207BBD-AC78-4819-AF5C-1A6B5179E837}"/>
    <dgm:cxn modelId="{00C6A228-EE4A-4364-A71D-47590ECB3692}" type="presOf" srcId="{EDD7959D-7A98-4777-A86D-874385721BA3}" destId="{54A5E144-CA9B-4229-9DA6-47174B85ACE5}" srcOrd="0" destOrd="0" presId="urn:microsoft.com/office/officeart/2005/8/layout/hierarchy2"/>
    <dgm:cxn modelId="{DFD9B132-56AD-4221-AA19-5AA25D68799F}" type="presOf" srcId="{358CB90E-0436-41A4-A43D-12A9FE298C3F}" destId="{F8D0BCE7-D1BE-445C-BEE2-2AF3EBE58FAE}" srcOrd="0" destOrd="0" presId="urn:microsoft.com/office/officeart/2005/8/layout/hierarchy2"/>
    <dgm:cxn modelId="{45D8BF34-C71D-4515-AE59-4A2741FD059F}" type="presOf" srcId="{0C85331F-F327-45C7-B775-58C3548D64C4}" destId="{99CBA47B-68DF-4629-8767-E5FC68FA4C92}" srcOrd="0" destOrd="0" presId="urn:microsoft.com/office/officeart/2005/8/layout/hierarchy2"/>
    <dgm:cxn modelId="{DDF46237-A0B2-4DE5-842F-C09290D86476}" type="presOf" srcId="{EDD7959D-7A98-4777-A86D-874385721BA3}" destId="{81B0D2D2-ED83-44BC-B5C3-D15F6D0C8994}" srcOrd="1" destOrd="0" presId="urn:microsoft.com/office/officeart/2005/8/layout/hierarchy2"/>
    <dgm:cxn modelId="{97162E38-D307-4BEE-A761-5E5A78D46215}" type="presOf" srcId="{B32D74A2-B23D-451A-8280-8224A875FC2C}" destId="{378C9702-D76C-495F-BF5C-BE1C22FC6337}" srcOrd="1" destOrd="0" presId="urn:microsoft.com/office/officeart/2005/8/layout/hierarchy2"/>
    <dgm:cxn modelId="{FF9E473D-2A8E-4772-BCE0-DCAB4C98AF03}" type="presOf" srcId="{35DAB909-A938-40F2-939F-05F6B0815177}" destId="{B0F0581F-E193-4641-9211-9070DA2560EE}" srcOrd="0" destOrd="0" presId="urn:microsoft.com/office/officeart/2005/8/layout/hierarchy2"/>
    <dgm:cxn modelId="{768FA367-FE72-4242-AA60-867C5AB5D4F6}" srcId="{89D8BC97-1EAB-4715-A81E-CC2FB1FC95B2}" destId="{35DAB909-A938-40F2-939F-05F6B0815177}" srcOrd="0" destOrd="0" parTransId="{B32D74A2-B23D-451A-8280-8224A875FC2C}" sibTransId="{AD923F25-9363-4C88-B9F3-09AC51E8F1F7}"/>
    <dgm:cxn modelId="{BE954275-E3AF-4D91-9487-A2C163B47654}" type="presOf" srcId="{DACC3687-0EE1-4634-B7A2-A11FCAD86A8C}" destId="{ECC3DD60-2E8F-45EA-AABA-5C1A751B5F6F}" srcOrd="0" destOrd="0" presId="urn:microsoft.com/office/officeart/2005/8/layout/hierarchy2"/>
    <dgm:cxn modelId="{B9FAF675-5491-4C35-96FC-43009A3833CF}" type="presOf" srcId="{53E901D2-71C5-4194-A16A-0C6B95C89136}" destId="{C8A30BA5-EA21-43FC-A174-E830021900EC}" srcOrd="1" destOrd="0" presId="urn:microsoft.com/office/officeart/2005/8/layout/hierarchy2"/>
    <dgm:cxn modelId="{B5057D7C-062C-44D0-BB03-02DA3A43D52B}" srcId="{0C85331F-F327-45C7-B775-58C3548D64C4}" destId="{440D73AB-F605-4AF6-AF9C-F1141973C537}" srcOrd="0" destOrd="0" parTransId="{53E901D2-71C5-4194-A16A-0C6B95C89136}" sibTransId="{21B3B9B4-F711-48F8-815D-F1D6CA90D81D}"/>
    <dgm:cxn modelId="{5D44538A-92D3-471B-8B2F-903FB4216051}" type="presOf" srcId="{53E901D2-71C5-4194-A16A-0C6B95C89136}" destId="{4B78C33C-E023-4C12-8114-6A649F4BCA0B}" srcOrd="0" destOrd="0" presId="urn:microsoft.com/office/officeart/2005/8/layout/hierarchy2"/>
    <dgm:cxn modelId="{252A25A6-1E11-4DB2-BD65-DD5775E38A4B}" type="presOf" srcId="{16F586D2-E72B-457C-AEC7-DF1965BF2630}" destId="{E91779AE-617A-42DF-8487-540319B524EC}" srcOrd="0" destOrd="0" presId="urn:microsoft.com/office/officeart/2005/8/layout/hierarchy2"/>
    <dgm:cxn modelId="{C4B0E0CA-57C7-4B9E-8597-A854279CD1F0}" type="presOf" srcId="{B32D74A2-B23D-451A-8280-8224A875FC2C}" destId="{C426BF5D-6EF1-4E34-AAF8-7DF42B8D2084}" srcOrd="0" destOrd="0" presId="urn:microsoft.com/office/officeart/2005/8/layout/hierarchy2"/>
    <dgm:cxn modelId="{6CE2DEE2-F394-42F1-B2B6-3044A728232F}" type="presOf" srcId="{16F586D2-E72B-457C-AEC7-DF1965BF2630}" destId="{D54325B2-1F6B-4D34-BA46-589779B9DA12}" srcOrd="1" destOrd="0" presId="urn:microsoft.com/office/officeart/2005/8/layout/hierarchy2"/>
    <dgm:cxn modelId="{30124AE7-2333-4D36-800F-EEFD506A7C8C}" type="presOf" srcId="{440D73AB-F605-4AF6-AF9C-F1141973C537}" destId="{19B4698E-923A-4642-BEA7-F87B58B1D40D}" srcOrd="0" destOrd="0" presId="urn:microsoft.com/office/officeart/2005/8/layout/hierarchy2"/>
    <dgm:cxn modelId="{632D77ED-EB72-4005-B53B-E67CFB5C6FA2}" srcId="{DACC3687-0EE1-4634-B7A2-A11FCAD86A8C}" destId="{0C85331F-F327-45C7-B775-58C3548D64C4}" srcOrd="0" destOrd="0" parTransId="{EDD7959D-7A98-4777-A86D-874385721BA3}" sibTransId="{BBA6ED8A-E5F0-406E-8F46-776F46749723}"/>
    <dgm:cxn modelId="{05C51969-75F8-4BD5-BA8B-74DCB239DF19}" type="presParOf" srcId="{F8D0BCE7-D1BE-445C-BEE2-2AF3EBE58FAE}" destId="{E36CA9D3-6C81-49F3-9BE1-412542C01584}" srcOrd="0" destOrd="0" presId="urn:microsoft.com/office/officeart/2005/8/layout/hierarchy2"/>
    <dgm:cxn modelId="{E563CFCE-BC0B-4C95-A171-00F1B7E93AB4}" type="presParOf" srcId="{E36CA9D3-6C81-49F3-9BE1-412542C01584}" destId="{ECC3DD60-2E8F-45EA-AABA-5C1A751B5F6F}" srcOrd="0" destOrd="0" presId="urn:microsoft.com/office/officeart/2005/8/layout/hierarchy2"/>
    <dgm:cxn modelId="{B5D46D0D-51BC-41E5-B9B4-16CD7B2B7D17}" type="presParOf" srcId="{E36CA9D3-6C81-49F3-9BE1-412542C01584}" destId="{8B5D75DB-D965-4C78-8C44-BB7404760326}" srcOrd="1" destOrd="0" presId="urn:microsoft.com/office/officeart/2005/8/layout/hierarchy2"/>
    <dgm:cxn modelId="{C8B8234B-9647-4FD6-BF4C-936E73894BAC}" type="presParOf" srcId="{8B5D75DB-D965-4C78-8C44-BB7404760326}" destId="{54A5E144-CA9B-4229-9DA6-47174B85ACE5}" srcOrd="0" destOrd="0" presId="urn:microsoft.com/office/officeart/2005/8/layout/hierarchy2"/>
    <dgm:cxn modelId="{BE6E8C92-8D56-4982-AF63-470747CE7825}" type="presParOf" srcId="{54A5E144-CA9B-4229-9DA6-47174B85ACE5}" destId="{81B0D2D2-ED83-44BC-B5C3-D15F6D0C8994}" srcOrd="0" destOrd="0" presId="urn:microsoft.com/office/officeart/2005/8/layout/hierarchy2"/>
    <dgm:cxn modelId="{C9420257-5098-4966-BDAA-6B7329188624}" type="presParOf" srcId="{8B5D75DB-D965-4C78-8C44-BB7404760326}" destId="{86FDCF5B-AFBC-42D5-B821-70BDF43A1AED}" srcOrd="1" destOrd="0" presId="urn:microsoft.com/office/officeart/2005/8/layout/hierarchy2"/>
    <dgm:cxn modelId="{96F971D3-5498-4047-B7DE-3FC191F08558}" type="presParOf" srcId="{86FDCF5B-AFBC-42D5-B821-70BDF43A1AED}" destId="{99CBA47B-68DF-4629-8767-E5FC68FA4C92}" srcOrd="0" destOrd="0" presId="urn:microsoft.com/office/officeart/2005/8/layout/hierarchy2"/>
    <dgm:cxn modelId="{C4D2FF07-0EED-4FB4-9994-A61375AC15D1}" type="presParOf" srcId="{86FDCF5B-AFBC-42D5-B821-70BDF43A1AED}" destId="{C88A2EE1-74F2-4DFA-8874-1D2117F8DF73}" srcOrd="1" destOrd="0" presId="urn:microsoft.com/office/officeart/2005/8/layout/hierarchy2"/>
    <dgm:cxn modelId="{5E2CCDEB-FF59-4F0C-86DF-043DF882E9F7}" type="presParOf" srcId="{C88A2EE1-74F2-4DFA-8874-1D2117F8DF73}" destId="{4B78C33C-E023-4C12-8114-6A649F4BCA0B}" srcOrd="0" destOrd="0" presId="urn:microsoft.com/office/officeart/2005/8/layout/hierarchy2"/>
    <dgm:cxn modelId="{C99BA5A0-B009-42B9-8943-7D2A298CE015}" type="presParOf" srcId="{4B78C33C-E023-4C12-8114-6A649F4BCA0B}" destId="{C8A30BA5-EA21-43FC-A174-E830021900EC}" srcOrd="0" destOrd="0" presId="urn:microsoft.com/office/officeart/2005/8/layout/hierarchy2"/>
    <dgm:cxn modelId="{617D6E91-37C5-458A-BB28-C2CA3C909ACC}" type="presParOf" srcId="{C88A2EE1-74F2-4DFA-8874-1D2117F8DF73}" destId="{6DCEAAD5-F4A1-4CB6-A6F0-E0113AC30286}" srcOrd="1" destOrd="0" presId="urn:microsoft.com/office/officeart/2005/8/layout/hierarchy2"/>
    <dgm:cxn modelId="{E4C16D78-1083-41C0-B18C-53F5FAAC3DD0}" type="presParOf" srcId="{6DCEAAD5-F4A1-4CB6-A6F0-E0113AC30286}" destId="{19B4698E-923A-4642-BEA7-F87B58B1D40D}" srcOrd="0" destOrd="0" presId="urn:microsoft.com/office/officeart/2005/8/layout/hierarchy2"/>
    <dgm:cxn modelId="{97DE1E5E-456D-442F-9CDA-D7774AC89529}" type="presParOf" srcId="{6DCEAAD5-F4A1-4CB6-A6F0-E0113AC30286}" destId="{BFBB9C8C-D370-428F-BDEB-BB7DFFC46176}" srcOrd="1" destOrd="0" presId="urn:microsoft.com/office/officeart/2005/8/layout/hierarchy2"/>
    <dgm:cxn modelId="{B2D276F4-9D32-467C-9217-FCACA36C83C3}" type="presParOf" srcId="{8B5D75DB-D965-4C78-8C44-BB7404760326}" destId="{E91779AE-617A-42DF-8487-540319B524EC}" srcOrd="2" destOrd="0" presId="urn:microsoft.com/office/officeart/2005/8/layout/hierarchy2"/>
    <dgm:cxn modelId="{A244A37A-7C4D-4CC9-8479-62C005632182}" type="presParOf" srcId="{E91779AE-617A-42DF-8487-540319B524EC}" destId="{D54325B2-1F6B-4D34-BA46-589779B9DA12}" srcOrd="0" destOrd="0" presId="urn:microsoft.com/office/officeart/2005/8/layout/hierarchy2"/>
    <dgm:cxn modelId="{175A6DDC-1CA9-410F-9FFE-E10F3FEE0E2A}" type="presParOf" srcId="{8B5D75DB-D965-4C78-8C44-BB7404760326}" destId="{28D09294-5760-431F-A1E9-C3DB8C78A5D2}" srcOrd="3" destOrd="0" presId="urn:microsoft.com/office/officeart/2005/8/layout/hierarchy2"/>
    <dgm:cxn modelId="{CD5C622F-6A0F-4EBB-84E6-9CD05947B330}" type="presParOf" srcId="{28D09294-5760-431F-A1E9-C3DB8C78A5D2}" destId="{C6FAD63B-9B39-4F2C-80BE-4B6BA88293D1}" srcOrd="0" destOrd="0" presId="urn:microsoft.com/office/officeart/2005/8/layout/hierarchy2"/>
    <dgm:cxn modelId="{E5A437AA-E2CC-40CD-8686-163631F86125}" type="presParOf" srcId="{28D09294-5760-431F-A1E9-C3DB8C78A5D2}" destId="{089FB94F-884C-43DF-8DF0-D84435199D5D}" srcOrd="1" destOrd="0" presId="urn:microsoft.com/office/officeart/2005/8/layout/hierarchy2"/>
    <dgm:cxn modelId="{04E967DD-757F-4513-ACDB-C3F5ED0E74FE}" type="presParOf" srcId="{089FB94F-884C-43DF-8DF0-D84435199D5D}" destId="{C426BF5D-6EF1-4E34-AAF8-7DF42B8D2084}" srcOrd="0" destOrd="0" presId="urn:microsoft.com/office/officeart/2005/8/layout/hierarchy2"/>
    <dgm:cxn modelId="{6CB1D5B8-1362-4B95-89CC-483A43B32D34}" type="presParOf" srcId="{C426BF5D-6EF1-4E34-AAF8-7DF42B8D2084}" destId="{378C9702-D76C-495F-BF5C-BE1C22FC6337}" srcOrd="0" destOrd="0" presId="urn:microsoft.com/office/officeart/2005/8/layout/hierarchy2"/>
    <dgm:cxn modelId="{2720FA5B-4CA2-40D7-A704-A9B68638D943}" type="presParOf" srcId="{089FB94F-884C-43DF-8DF0-D84435199D5D}" destId="{CB653761-AEC7-4AA5-B136-C97F56C06356}" srcOrd="1" destOrd="0" presId="urn:microsoft.com/office/officeart/2005/8/layout/hierarchy2"/>
    <dgm:cxn modelId="{6ED3EE3F-5917-412F-B776-9849B5F9A25E}" type="presParOf" srcId="{CB653761-AEC7-4AA5-B136-C97F56C06356}" destId="{B0F0581F-E193-4641-9211-9070DA2560EE}" srcOrd="0" destOrd="0" presId="urn:microsoft.com/office/officeart/2005/8/layout/hierarchy2"/>
    <dgm:cxn modelId="{BFB6AE65-CD6C-4519-9B01-961B63FFA9CB}" type="presParOf" srcId="{CB653761-AEC7-4AA5-B136-C97F56C06356}" destId="{E1FC83FA-41F2-44D5-8D97-F14498F961B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E5E9F-CE4F-4097-8042-A60304F0EC6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44EDF-6F50-49F7-AF07-0800400E1889}">
      <dsp:nvSpPr>
        <dsp:cNvPr id="0" name=""/>
        <dsp:cNvSpPr/>
      </dsp:nvSpPr>
      <dsp:spPr>
        <a:xfrm>
          <a:off x="350606" y="229141"/>
          <a:ext cx="10619283" cy="4581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200" b="1" kern="1200" dirty="0">
              <a:solidFill>
                <a:schemeClr val="tx1"/>
              </a:solidFill>
            </a:rPr>
            <a:t>Pengantar: potensi TI dan ketersediaan data, contoh aplikasi </a:t>
          </a:r>
          <a:endParaRPr lang="en-ID" sz="2200" b="1" kern="1200" dirty="0">
            <a:solidFill>
              <a:schemeClr val="tx1"/>
            </a:solidFill>
          </a:endParaRPr>
        </a:p>
      </dsp:txBody>
      <dsp:txXfrm>
        <a:off x="350606" y="229141"/>
        <a:ext cx="10619283" cy="458108"/>
      </dsp:txXfrm>
    </dsp:sp>
    <dsp:sp modelId="{5AE613B0-6057-4517-9545-467936D550FA}">
      <dsp:nvSpPr>
        <dsp:cNvPr id="0" name=""/>
        <dsp:cNvSpPr/>
      </dsp:nvSpPr>
      <dsp:spPr>
        <a:xfrm>
          <a:off x="64288" y="17187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7839506-52CC-433C-820B-EF2F13870B32}">
      <dsp:nvSpPr>
        <dsp:cNvPr id="0" name=""/>
        <dsp:cNvSpPr/>
      </dsp:nvSpPr>
      <dsp:spPr>
        <a:xfrm>
          <a:off x="727432" y="916217"/>
          <a:ext cx="10242457" cy="45810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200" b="1" kern="1200" dirty="0">
              <a:solidFill>
                <a:schemeClr val="tx1"/>
              </a:solidFill>
            </a:rPr>
            <a:t>Mempersiapkan data (pengambilan data, data </a:t>
          </a:r>
          <a:r>
            <a:rPr lang="id-ID" sz="2200" b="1" kern="1200" dirty="0" err="1">
              <a:solidFill>
                <a:schemeClr val="tx1"/>
              </a:solidFill>
            </a:rPr>
            <a:t>cleaning</a:t>
          </a:r>
          <a:r>
            <a:rPr lang="id-ID" sz="2200" b="1" kern="1200" dirty="0">
              <a:solidFill>
                <a:schemeClr val="tx1"/>
              </a:solidFill>
            </a:rPr>
            <a:t>, data </a:t>
          </a:r>
          <a:r>
            <a:rPr lang="id-ID" sz="2200" b="1" kern="1200" dirty="0" err="1">
              <a:solidFill>
                <a:schemeClr val="tx1"/>
              </a:solidFill>
            </a:rPr>
            <a:t>manipulation</a:t>
          </a:r>
          <a:r>
            <a:rPr lang="en-US" sz="2200" b="1" kern="1200" dirty="0">
              <a:solidFill>
                <a:schemeClr val="tx1"/>
              </a:solidFill>
            </a:rPr>
            <a:t>)</a:t>
          </a:r>
          <a:endParaRPr lang="en-ID" sz="2200" b="1" kern="1200" dirty="0">
            <a:solidFill>
              <a:schemeClr val="tx1"/>
            </a:solidFill>
          </a:endParaRPr>
        </a:p>
      </dsp:txBody>
      <dsp:txXfrm>
        <a:off x="727432" y="916217"/>
        <a:ext cx="10242457" cy="458108"/>
      </dsp:txXfrm>
    </dsp:sp>
    <dsp:sp modelId="{D6C89E19-4F73-4CCA-B89C-ECAFFF1A8AEB}">
      <dsp:nvSpPr>
        <dsp:cNvPr id="0" name=""/>
        <dsp:cNvSpPr/>
      </dsp:nvSpPr>
      <dsp:spPr>
        <a:xfrm>
          <a:off x="441114" y="85895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3592F6-8BA6-49DB-8A22-3BDBE2956AF0}">
      <dsp:nvSpPr>
        <dsp:cNvPr id="0" name=""/>
        <dsp:cNvSpPr/>
      </dsp:nvSpPr>
      <dsp:spPr>
        <a:xfrm>
          <a:off x="899745" y="1603293"/>
          <a:ext cx="10070144" cy="45810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V</a:t>
          </a:r>
          <a:r>
            <a:rPr lang="id-ID" sz="2200" b="1" kern="1200" dirty="0" err="1">
              <a:solidFill>
                <a:schemeClr val="tx1"/>
              </a:solidFill>
            </a:rPr>
            <a:t>isualisasi</a:t>
          </a:r>
          <a:r>
            <a:rPr lang="id-ID" sz="2200" b="1" kern="1200" dirty="0">
              <a:solidFill>
                <a:schemeClr val="tx1"/>
              </a:solidFill>
            </a:rPr>
            <a:t> data </a:t>
          </a:r>
          <a:endParaRPr lang="en-ID" sz="2200" b="1" kern="1200" dirty="0">
            <a:solidFill>
              <a:schemeClr val="tx1"/>
            </a:solidFill>
          </a:endParaRPr>
        </a:p>
      </dsp:txBody>
      <dsp:txXfrm>
        <a:off x="899745" y="1603293"/>
        <a:ext cx="10070144" cy="458108"/>
      </dsp:txXfrm>
    </dsp:sp>
    <dsp:sp modelId="{FE657AE4-F4C6-4381-90FC-5F0C15352EB1}">
      <dsp:nvSpPr>
        <dsp:cNvPr id="0" name=""/>
        <dsp:cNvSpPr/>
      </dsp:nvSpPr>
      <dsp:spPr>
        <a:xfrm>
          <a:off x="613427" y="1546030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1EC8C3-1110-4A08-8C10-C381D78CDF05}">
      <dsp:nvSpPr>
        <dsp:cNvPr id="0" name=""/>
        <dsp:cNvSpPr/>
      </dsp:nvSpPr>
      <dsp:spPr>
        <a:xfrm>
          <a:off x="899745" y="2289935"/>
          <a:ext cx="10070144" cy="45810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200" b="1" kern="1200" dirty="0">
              <a:solidFill>
                <a:schemeClr val="tx1"/>
              </a:solidFill>
            </a:rPr>
            <a:t>Statistik </a:t>
          </a:r>
          <a:r>
            <a:rPr lang="id-ID" sz="2200" b="1" kern="1200" dirty="0" err="1">
              <a:solidFill>
                <a:schemeClr val="tx1"/>
              </a:solidFill>
            </a:rPr>
            <a:t>utk</a:t>
          </a:r>
          <a:r>
            <a:rPr lang="id-ID" sz="2200" b="1" kern="1200" dirty="0">
              <a:solidFill>
                <a:schemeClr val="tx1"/>
              </a:solidFill>
            </a:rPr>
            <a:t> data analitik </a:t>
          </a:r>
          <a:endParaRPr lang="en-ID" sz="2200" b="1" kern="1200" dirty="0">
            <a:solidFill>
              <a:schemeClr val="tx1"/>
            </a:solidFill>
          </a:endParaRPr>
        </a:p>
      </dsp:txBody>
      <dsp:txXfrm>
        <a:off x="899745" y="2289935"/>
        <a:ext cx="10070144" cy="458108"/>
      </dsp:txXfrm>
    </dsp:sp>
    <dsp:sp modelId="{F494C376-9664-4E16-95AF-969BA9C1804C}">
      <dsp:nvSpPr>
        <dsp:cNvPr id="0" name=""/>
        <dsp:cNvSpPr/>
      </dsp:nvSpPr>
      <dsp:spPr>
        <a:xfrm>
          <a:off x="613427" y="2232671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FF49AE-BF3B-42C1-BC95-A4EFDB215031}">
      <dsp:nvSpPr>
        <dsp:cNvPr id="0" name=""/>
        <dsp:cNvSpPr/>
      </dsp:nvSpPr>
      <dsp:spPr>
        <a:xfrm>
          <a:off x="727432" y="2977011"/>
          <a:ext cx="10242457" cy="45810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6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200" b="1" kern="1200">
              <a:solidFill>
                <a:schemeClr val="tx1"/>
              </a:solidFill>
            </a:rPr>
            <a:t>Pengolahan data </a:t>
          </a:r>
          <a:endParaRPr lang="en-ID" sz="2200" b="1" kern="1200">
            <a:solidFill>
              <a:schemeClr val="tx1"/>
            </a:solidFill>
          </a:endParaRPr>
        </a:p>
      </dsp:txBody>
      <dsp:txXfrm>
        <a:off x="727432" y="2977011"/>
        <a:ext cx="10242457" cy="458108"/>
      </dsp:txXfrm>
    </dsp:sp>
    <dsp:sp modelId="{8110F203-0A42-4A23-80F3-C155CC7A5FDF}">
      <dsp:nvSpPr>
        <dsp:cNvPr id="0" name=""/>
        <dsp:cNvSpPr/>
      </dsp:nvSpPr>
      <dsp:spPr>
        <a:xfrm>
          <a:off x="441114" y="291974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14AE67B-45F2-4BD2-996E-42989FEA9361}">
      <dsp:nvSpPr>
        <dsp:cNvPr id="0" name=""/>
        <dsp:cNvSpPr/>
      </dsp:nvSpPr>
      <dsp:spPr>
        <a:xfrm>
          <a:off x="350606" y="3664087"/>
          <a:ext cx="10619283" cy="4581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solidFill>
                <a:schemeClr val="tx1"/>
              </a:solidFill>
            </a:rPr>
            <a:t>Implementasi</a:t>
          </a:r>
          <a:r>
            <a:rPr lang="en-US" sz="2200" b="1" kern="1200" dirty="0">
              <a:solidFill>
                <a:schemeClr val="tx1"/>
              </a:solidFill>
            </a:rPr>
            <a:t> Big Data</a:t>
          </a:r>
          <a:endParaRPr lang="en-ID" sz="2200" b="1" kern="1200" dirty="0">
            <a:solidFill>
              <a:schemeClr val="tx1"/>
            </a:solidFill>
          </a:endParaRPr>
        </a:p>
      </dsp:txBody>
      <dsp:txXfrm>
        <a:off x="350606" y="3664087"/>
        <a:ext cx="10619283" cy="458108"/>
      </dsp:txXfrm>
    </dsp:sp>
    <dsp:sp modelId="{80189CBD-3962-4E4A-BDFC-A02BD131707C}">
      <dsp:nvSpPr>
        <dsp:cNvPr id="0" name=""/>
        <dsp:cNvSpPr/>
      </dsp:nvSpPr>
      <dsp:spPr>
        <a:xfrm>
          <a:off x="64288" y="360682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29AC7-6C2E-4383-9485-CA28514E5CFC}">
      <dsp:nvSpPr>
        <dsp:cNvPr id="0" name=""/>
        <dsp:cNvSpPr/>
      </dsp:nvSpPr>
      <dsp:spPr>
        <a:xfrm rot="10800000">
          <a:off x="0" y="0"/>
          <a:ext cx="6211957" cy="813655"/>
        </a:xfrm>
        <a:prstGeom prst="trapezoid">
          <a:avLst>
            <a:gd name="adj" fmla="val 7634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A</a:t>
          </a:r>
          <a:endParaRPr lang="en-ID" sz="5100" kern="1200" dirty="0"/>
        </a:p>
      </dsp:txBody>
      <dsp:txXfrm rot="-10800000">
        <a:off x="1087092" y="0"/>
        <a:ext cx="4037772" cy="813655"/>
      </dsp:txXfrm>
    </dsp:sp>
    <dsp:sp modelId="{2B575861-6C0B-4CB4-8B62-D6DC93AC208D}">
      <dsp:nvSpPr>
        <dsp:cNvPr id="0" name=""/>
        <dsp:cNvSpPr/>
      </dsp:nvSpPr>
      <dsp:spPr>
        <a:xfrm rot="10800000">
          <a:off x="621195" y="813655"/>
          <a:ext cx="4969565" cy="813655"/>
        </a:xfrm>
        <a:prstGeom prst="trapezoid">
          <a:avLst>
            <a:gd name="adj" fmla="val 7634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B</a:t>
          </a:r>
          <a:endParaRPr lang="en-ID" sz="5100" kern="1200" dirty="0"/>
        </a:p>
      </dsp:txBody>
      <dsp:txXfrm rot="-10800000">
        <a:off x="1490869" y="813655"/>
        <a:ext cx="3230217" cy="813655"/>
      </dsp:txXfrm>
    </dsp:sp>
    <dsp:sp modelId="{00833F91-2A16-4AF2-9B3C-2800B40B3444}">
      <dsp:nvSpPr>
        <dsp:cNvPr id="0" name=""/>
        <dsp:cNvSpPr/>
      </dsp:nvSpPr>
      <dsp:spPr>
        <a:xfrm rot="10800000">
          <a:off x="1242391" y="1627311"/>
          <a:ext cx="3727174" cy="813655"/>
        </a:xfrm>
        <a:prstGeom prst="trapezoid">
          <a:avLst>
            <a:gd name="adj" fmla="val 7634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C</a:t>
          </a:r>
          <a:endParaRPr lang="en-ID" sz="5100" kern="1200" dirty="0"/>
        </a:p>
      </dsp:txBody>
      <dsp:txXfrm rot="-10800000">
        <a:off x="1894646" y="1627311"/>
        <a:ext cx="2422663" cy="813655"/>
      </dsp:txXfrm>
    </dsp:sp>
    <dsp:sp modelId="{7796546B-4923-48A3-B59C-8CCC0B66B97E}">
      <dsp:nvSpPr>
        <dsp:cNvPr id="0" name=""/>
        <dsp:cNvSpPr/>
      </dsp:nvSpPr>
      <dsp:spPr>
        <a:xfrm rot="10800000">
          <a:off x="1863587" y="2440967"/>
          <a:ext cx="2484782" cy="813655"/>
        </a:xfrm>
        <a:prstGeom prst="trapezoid">
          <a:avLst>
            <a:gd name="adj" fmla="val 7634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D</a:t>
          </a:r>
          <a:endParaRPr lang="en-ID" sz="5100" kern="1200" dirty="0"/>
        </a:p>
      </dsp:txBody>
      <dsp:txXfrm rot="-10800000">
        <a:off x="2298424" y="2440967"/>
        <a:ext cx="1615108" cy="813655"/>
      </dsp:txXfrm>
    </dsp:sp>
    <dsp:sp modelId="{6F2CB03E-3788-4C60-8131-E160D56562AE}">
      <dsp:nvSpPr>
        <dsp:cNvPr id="0" name=""/>
        <dsp:cNvSpPr/>
      </dsp:nvSpPr>
      <dsp:spPr>
        <a:xfrm rot="10800000">
          <a:off x="2484782" y="3254623"/>
          <a:ext cx="1242391" cy="813655"/>
        </a:xfrm>
        <a:prstGeom prst="trapezoid">
          <a:avLst>
            <a:gd name="adj" fmla="val 7634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E</a:t>
          </a:r>
          <a:endParaRPr lang="en-ID" sz="5100" kern="1200" dirty="0"/>
        </a:p>
      </dsp:txBody>
      <dsp:txXfrm rot="-10800000">
        <a:off x="2484782" y="3254623"/>
        <a:ext cx="1242391" cy="813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3DD60-2E8F-45EA-AABA-5C1A751B5F6F}">
      <dsp:nvSpPr>
        <dsp:cNvPr id="0" name=""/>
        <dsp:cNvSpPr/>
      </dsp:nvSpPr>
      <dsp:spPr>
        <a:xfrm>
          <a:off x="2279" y="2039774"/>
          <a:ext cx="1627422" cy="813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Big Data</a:t>
          </a:r>
          <a:endParaRPr lang="en-ID" sz="2200" kern="1200" dirty="0">
            <a:solidFill>
              <a:schemeClr val="tx1"/>
            </a:solidFill>
          </a:endParaRPr>
        </a:p>
      </dsp:txBody>
      <dsp:txXfrm>
        <a:off x="26112" y="2063607"/>
        <a:ext cx="1579756" cy="766045"/>
      </dsp:txXfrm>
    </dsp:sp>
    <dsp:sp modelId="{54A5E144-CA9B-4229-9DA6-47174B85ACE5}">
      <dsp:nvSpPr>
        <dsp:cNvPr id="0" name=""/>
        <dsp:cNvSpPr/>
      </dsp:nvSpPr>
      <dsp:spPr>
        <a:xfrm rot="18164921">
          <a:off x="1353501" y="1925552"/>
          <a:ext cx="1203370" cy="30058"/>
        </a:xfrm>
        <a:custGeom>
          <a:avLst/>
          <a:gdLst/>
          <a:ahLst/>
          <a:cxnLst/>
          <a:rect l="0" t="0" r="0" b="0"/>
          <a:pathLst>
            <a:path>
              <a:moveTo>
                <a:pt x="0" y="15029"/>
              </a:moveTo>
              <a:lnTo>
                <a:pt x="1203370" y="15029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</a:endParaRPr>
        </a:p>
      </dsp:txBody>
      <dsp:txXfrm>
        <a:off x="1925102" y="1910497"/>
        <a:ext cx="60168" cy="60168"/>
      </dsp:txXfrm>
    </dsp:sp>
    <dsp:sp modelId="{99CBA47B-68DF-4629-8767-E5FC68FA4C92}">
      <dsp:nvSpPr>
        <dsp:cNvPr id="0" name=""/>
        <dsp:cNvSpPr/>
      </dsp:nvSpPr>
      <dsp:spPr>
        <a:xfrm>
          <a:off x="2280671" y="1027678"/>
          <a:ext cx="1627422" cy="8137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Batch Processing</a:t>
          </a:r>
          <a:endParaRPr lang="en-ID" sz="2200" kern="1200" dirty="0">
            <a:solidFill>
              <a:schemeClr val="tx1"/>
            </a:solidFill>
          </a:endParaRPr>
        </a:p>
      </dsp:txBody>
      <dsp:txXfrm>
        <a:off x="2304504" y="1051511"/>
        <a:ext cx="1579756" cy="766045"/>
      </dsp:txXfrm>
    </dsp:sp>
    <dsp:sp modelId="{4B78C33C-E023-4C12-8114-6A649F4BCA0B}">
      <dsp:nvSpPr>
        <dsp:cNvPr id="0" name=""/>
        <dsp:cNvSpPr/>
      </dsp:nvSpPr>
      <dsp:spPr>
        <a:xfrm>
          <a:off x="3908093" y="1419504"/>
          <a:ext cx="650969" cy="30058"/>
        </a:xfrm>
        <a:custGeom>
          <a:avLst/>
          <a:gdLst/>
          <a:ahLst/>
          <a:cxnLst/>
          <a:rect l="0" t="0" r="0" b="0"/>
          <a:pathLst>
            <a:path>
              <a:moveTo>
                <a:pt x="0" y="15029"/>
              </a:moveTo>
              <a:lnTo>
                <a:pt x="650969" y="15029"/>
              </a:lnTo>
            </a:path>
          </a:pathLst>
        </a:custGeom>
        <a:noFill/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</a:endParaRPr>
        </a:p>
      </dsp:txBody>
      <dsp:txXfrm>
        <a:off x="4217304" y="1418259"/>
        <a:ext cx="32548" cy="32548"/>
      </dsp:txXfrm>
    </dsp:sp>
    <dsp:sp modelId="{19B4698E-923A-4642-BEA7-F87B58B1D40D}">
      <dsp:nvSpPr>
        <dsp:cNvPr id="0" name=""/>
        <dsp:cNvSpPr/>
      </dsp:nvSpPr>
      <dsp:spPr>
        <a:xfrm>
          <a:off x="4559062" y="473211"/>
          <a:ext cx="1627422" cy="19226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Data sudah </a:t>
          </a:r>
          <a:r>
            <a:rPr lang="en-US" sz="2200" i="1" kern="1200">
              <a:solidFill>
                <a:schemeClr val="tx1"/>
              </a:solidFill>
            </a:rPr>
            <a:t>settle </a:t>
          </a:r>
          <a:r>
            <a:rPr lang="en-US" sz="2200" i="0" kern="1200">
              <a:solidFill>
                <a:schemeClr val="tx1"/>
              </a:solidFill>
            </a:rPr>
            <a:t>pada waktu tertentu</a:t>
          </a:r>
          <a:endParaRPr lang="en-ID" sz="2200" kern="1200" dirty="0">
            <a:solidFill>
              <a:schemeClr val="tx1"/>
            </a:solidFill>
          </a:endParaRPr>
        </a:p>
      </dsp:txBody>
      <dsp:txXfrm>
        <a:off x="4606728" y="520877"/>
        <a:ext cx="1532090" cy="1827313"/>
      </dsp:txXfrm>
    </dsp:sp>
    <dsp:sp modelId="{E91779AE-617A-42DF-8487-540319B524EC}">
      <dsp:nvSpPr>
        <dsp:cNvPr id="0" name=""/>
        <dsp:cNvSpPr/>
      </dsp:nvSpPr>
      <dsp:spPr>
        <a:xfrm rot="3435079">
          <a:off x="1353501" y="2937649"/>
          <a:ext cx="1203370" cy="30058"/>
        </a:xfrm>
        <a:custGeom>
          <a:avLst/>
          <a:gdLst/>
          <a:ahLst/>
          <a:cxnLst/>
          <a:rect l="0" t="0" r="0" b="0"/>
          <a:pathLst>
            <a:path>
              <a:moveTo>
                <a:pt x="0" y="15029"/>
              </a:moveTo>
              <a:lnTo>
                <a:pt x="1203370" y="15029"/>
              </a:lnTo>
            </a:path>
          </a:pathLst>
        </a:cu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</a:endParaRPr>
        </a:p>
      </dsp:txBody>
      <dsp:txXfrm>
        <a:off x="1925102" y="2922594"/>
        <a:ext cx="60168" cy="60168"/>
      </dsp:txXfrm>
    </dsp:sp>
    <dsp:sp modelId="{C6FAD63B-9B39-4F2C-80BE-4B6BA88293D1}">
      <dsp:nvSpPr>
        <dsp:cNvPr id="0" name=""/>
        <dsp:cNvSpPr/>
      </dsp:nvSpPr>
      <dsp:spPr>
        <a:xfrm>
          <a:off x="2280671" y="3051870"/>
          <a:ext cx="1627422" cy="8137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Streaming Processing</a:t>
          </a:r>
          <a:endParaRPr lang="en-ID" sz="2200" kern="1200" dirty="0">
            <a:solidFill>
              <a:schemeClr val="tx1"/>
            </a:solidFill>
          </a:endParaRPr>
        </a:p>
      </dsp:txBody>
      <dsp:txXfrm>
        <a:off x="2304504" y="3075703"/>
        <a:ext cx="1579756" cy="766045"/>
      </dsp:txXfrm>
    </dsp:sp>
    <dsp:sp modelId="{C426BF5D-6EF1-4E34-AAF8-7DF42B8D2084}">
      <dsp:nvSpPr>
        <dsp:cNvPr id="0" name=""/>
        <dsp:cNvSpPr/>
      </dsp:nvSpPr>
      <dsp:spPr>
        <a:xfrm>
          <a:off x="3908093" y="3443697"/>
          <a:ext cx="650969" cy="30058"/>
        </a:xfrm>
        <a:custGeom>
          <a:avLst/>
          <a:gdLst/>
          <a:ahLst/>
          <a:cxnLst/>
          <a:rect l="0" t="0" r="0" b="0"/>
          <a:pathLst>
            <a:path>
              <a:moveTo>
                <a:pt x="0" y="15029"/>
              </a:moveTo>
              <a:lnTo>
                <a:pt x="650969" y="15029"/>
              </a:lnTo>
            </a:path>
          </a:pathLst>
        </a:custGeom>
        <a:noFill/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>
            <a:solidFill>
              <a:schemeClr val="tx1"/>
            </a:solidFill>
          </a:endParaRPr>
        </a:p>
      </dsp:txBody>
      <dsp:txXfrm>
        <a:off x="4217304" y="3442452"/>
        <a:ext cx="32548" cy="32548"/>
      </dsp:txXfrm>
    </dsp:sp>
    <dsp:sp modelId="{B0F0581F-E193-4641-9211-9070DA2560EE}">
      <dsp:nvSpPr>
        <dsp:cNvPr id="0" name=""/>
        <dsp:cNvSpPr/>
      </dsp:nvSpPr>
      <dsp:spPr>
        <a:xfrm>
          <a:off x="4559062" y="2517913"/>
          <a:ext cx="1627422" cy="18816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Data terus menerus update setiapwaktu</a:t>
          </a:r>
          <a:endParaRPr lang="en-ID" sz="2200" kern="1200" dirty="0">
            <a:solidFill>
              <a:schemeClr val="tx1"/>
            </a:solidFill>
          </a:endParaRPr>
        </a:p>
      </dsp:txBody>
      <dsp:txXfrm>
        <a:off x="4606728" y="2565579"/>
        <a:ext cx="1532090" cy="1786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959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890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989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345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248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762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326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0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958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471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865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BA20A5F-7C7B-4F8C-ABDC-B80DB9DB4873}" type="datetimeFigureOut">
              <a:rPr lang="en-ID" smtClean="0"/>
              <a:t>02/10/2021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673D68D-C856-4CBA-BFC7-F4AE4C7551EF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949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517E36FC-FF42-4C70-9C2D-DED5E82AEA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7565" y="829086"/>
            <a:ext cx="11304105" cy="5598218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D23877D0-1F20-4D35-8256-E61AEEE0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234" y="884583"/>
            <a:ext cx="8748229" cy="2421464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Century Schoolbook" panose="02040604050505020304" pitchFamily="18" charset="0"/>
              </a:rPr>
              <a:t>Big Data &amp; Data Analytics</a:t>
            </a:r>
            <a:br>
              <a:rPr lang="en-US" sz="3200" b="1" dirty="0">
                <a:solidFill>
                  <a:schemeClr val="tx1"/>
                </a:solidFill>
                <a:latin typeface="Century Schoolbook" panose="02040604050505020304" pitchFamily="18" charset="0"/>
              </a:rPr>
            </a:br>
            <a:r>
              <a:rPr lang="en-US" sz="3200" b="1" dirty="0">
                <a:solidFill>
                  <a:schemeClr val="tx1"/>
                </a:solidFill>
                <a:latin typeface="Century Schoolbook" panose="02040604050505020304" pitchFamily="18" charset="0"/>
              </a:rPr>
              <a:t>Prodi </a:t>
            </a:r>
            <a:r>
              <a:rPr lang="en-US" sz="3200" b="1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Psikologi</a:t>
            </a:r>
            <a:r>
              <a:rPr lang="en-US" sz="3200" b="1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Kelompok</a:t>
            </a:r>
            <a:r>
              <a:rPr lang="en-US" sz="3200" b="1" dirty="0">
                <a:solidFill>
                  <a:schemeClr val="tx1"/>
                </a:solidFill>
                <a:latin typeface="Century Schoolbook" panose="02040604050505020304" pitchFamily="18" charset="0"/>
              </a:rPr>
              <a:t> III, IV</a:t>
            </a:r>
            <a:br>
              <a:rPr lang="en-US" sz="3200" b="1" dirty="0">
                <a:solidFill>
                  <a:schemeClr val="tx1"/>
                </a:solidFill>
                <a:latin typeface="Century Schoolbook" panose="02040604050505020304" pitchFamily="18" charset="0"/>
              </a:rPr>
            </a:br>
            <a:r>
              <a:rPr lang="en-US" sz="3200" b="1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Pertemuan</a:t>
            </a:r>
            <a:r>
              <a:rPr lang="en-US" sz="3200" b="1" dirty="0">
                <a:solidFill>
                  <a:schemeClr val="tx1"/>
                </a:solidFill>
                <a:latin typeface="Century Schoolbook" panose="02040604050505020304" pitchFamily="18" charset="0"/>
              </a:rPr>
              <a:t> 1</a:t>
            </a:r>
            <a:endParaRPr lang="en-ID" sz="3200" b="1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DD84B3D7-A1DE-48A3-B645-01B322796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2611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Dosen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Pengampu</a:t>
            </a:r>
            <a:r>
              <a:rPr lang="en-US" sz="2400" b="1" dirty="0">
                <a:solidFill>
                  <a:schemeClr val="tx1"/>
                </a:solidFill>
              </a:rPr>
              <a:t> : 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Sulistyo </a:t>
            </a:r>
            <a:r>
              <a:rPr lang="en-US" sz="2400" b="1" dirty="0" err="1">
                <a:solidFill>
                  <a:schemeClr val="tx1"/>
                </a:solidFill>
              </a:rPr>
              <a:t>Dwi</a:t>
            </a:r>
            <a:r>
              <a:rPr lang="en-US" sz="2400" b="1" dirty="0">
                <a:solidFill>
                  <a:schemeClr val="tx1"/>
                </a:solidFill>
              </a:rPr>
              <a:t> Sancoko,S.Si.,</a:t>
            </a:r>
            <a:r>
              <a:rPr lang="en-US" sz="2400" b="1" dirty="0" err="1">
                <a:solidFill>
                  <a:schemeClr val="tx1"/>
                </a:solidFill>
              </a:rPr>
              <a:t>M.Sc</a:t>
            </a:r>
            <a:r>
              <a:rPr lang="en-US" sz="2400" b="1" dirty="0">
                <a:solidFill>
                  <a:schemeClr val="tx1"/>
                </a:solidFill>
              </a:rPr>
              <a:t>.</a:t>
            </a:r>
            <a:endParaRPr lang="en-ID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4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2983ADE-F03F-4532-81DB-2A6BE0A6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b="1" dirty="0" err="1">
                <a:solidFill>
                  <a:schemeClr val="tx1"/>
                </a:solidFill>
              </a:rPr>
              <a:t>Pengertian</a:t>
            </a:r>
            <a:r>
              <a:rPr lang="en-US" sz="3600" b="1" dirty="0">
                <a:solidFill>
                  <a:schemeClr val="tx1"/>
                </a:solidFill>
              </a:rPr>
              <a:t> big data</a:t>
            </a:r>
            <a:endParaRPr lang="en-ID" sz="3600" b="1" dirty="0">
              <a:solidFill>
                <a:schemeClr val="tx1"/>
              </a:solidFill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4CAA894B-617C-462C-B416-532B8E35A03A}"/>
              </a:ext>
            </a:extLst>
          </p:cNvPr>
          <p:cNvSpPr txBox="1"/>
          <p:nvPr/>
        </p:nvSpPr>
        <p:spPr>
          <a:xfrm>
            <a:off x="463826" y="2266122"/>
            <a:ext cx="11264348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/>
              <a:t>Menurut</a:t>
            </a:r>
            <a:r>
              <a:rPr lang="en-US" sz="2400" b="1" dirty="0"/>
              <a:t> McKinsey Global (2011), Big Data </a:t>
            </a:r>
            <a:r>
              <a:rPr lang="en-US" sz="2400" b="1" dirty="0" err="1"/>
              <a:t>adalah</a:t>
            </a:r>
            <a:r>
              <a:rPr lang="en-US" sz="2400" b="1" dirty="0"/>
              <a:t> </a:t>
            </a:r>
            <a:r>
              <a:rPr lang="en-US" sz="2400" b="1" dirty="0" err="1"/>
              <a:t>suatu</a:t>
            </a:r>
            <a:r>
              <a:rPr lang="en-US" sz="2400" b="1" dirty="0"/>
              <a:t> data yang </a:t>
            </a:r>
            <a:r>
              <a:rPr lang="en-US" sz="2400" b="1" dirty="0" err="1"/>
              <a:t>memiliki</a:t>
            </a:r>
            <a:r>
              <a:rPr lang="en-US" sz="2400" b="1" dirty="0"/>
              <a:t> </a:t>
            </a:r>
            <a:r>
              <a:rPr lang="en-US" sz="2400" b="1" dirty="0" err="1"/>
              <a:t>skala</a:t>
            </a:r>
            <a:r>
              <a:rPr lang="en-US" sz="2400" b="1" dirty="0"/>
              <a:t> (Volume), </a:t>
            </a:r>
            <a:r>
              <a:rPr lang="en-US" sz="2400" b="1" dirty="0" err="1"/>
              <a:t>distribusi</a:t>
            </a:r>
            <a:r>
              <a:rPr lang="en-US" sz="2400" b="1" dirty="0"/>
              <a:t> (velocity), </a:t>
            </a:r>
            <a:r>
              <a:rPr lang="en-US" sz="2400" b="1" dirty="0" err="1"/>
              <a:t>keragaman</a:t>
            </a:r>
            <a:r>
              <a:rPr lang="en-US" sz="2400" b="1" dirty="0"/>
              <a:t> (variety) yang sangat </a:t>
            </a:r>
            <a:r>
              <a:rPr lang="en-US" sz="2400" b="1" dirty="0" err="1"/>
              <a:t>besar</a:t>
            </a:r>
            <a:r>
              <a:rPr lang="en-US" sz="2400" b="1" dirty="0"/>
              <a:t> dan </a:t>
            </a:r>
            <a:r>
              <a:rPr lang="en-US" sz="2400" b="1" dirty="0" err="1"/>
              <a:t>kekal</a:t>
            </a:r>
            <a:r>
              <a:rPr lang="en-US" sz="2400" b="1" dirty="0"/>
              <a:t>, </a:t>
            </a:r>
            <a:r>
              <a:rPr lang="en-US" sz="2400" b="1" dirty="0" err="1"/>
              <a:t>sehingga</a:t>
            </a:r>
            <a:r>
              <a:rPr lang="en-US" sz="2400" b="1" dirty="0"/>
              <a:t> </a:t>
            </a:r>
            <a:r>
              <a:rPr lang="en-US" sz="2400" b="1" dirty="0" err="1"/>
              <a:t>memerlukan</a:t>
            </a:r>
            <a:r>
              <a:rPr lang="en-US" sz="2400" b="1" dirty="0"/>
              <a:t> </a:t>
            </a:r>
            <a:r>
              <a:rPr lang="en-US" sz="2400" b="1" dirty="0" err="1"/>
              <a:t>penggunaan</a:t>
            </a:r>
            <a:r>
              <a:rPr lang="en-US" sz="2400" b="1" dirty="0"/>
              <a:t> </a:t>
            </a:r>
            <a:r>
              <a:rPr lang="en-US" sz="2400" b="1" dirty="0" err="1"/>
              <a:t>metode</a:t>
            </a:r>
            <a:r>
              <a:rPr lang="en-US" sz="2400" b="1" dirty="0"/>
              <a:t> </a:t>
            </a:r>
            <a:r>
              <a:rPr lang="en-US" sz="2400" b="1" dirty="0" err="1"/>
              <a:t>analitik</a:t>
            </a:r>
            <a:r>
              <a:rPr lang="en-US" sz="2400" b="1" dirty="0"/>
              <a:t> dan </a:t>
            </a:r>
            <a:r>
              <a:rPr lang="en-US" sz="2400" b="1" dirty="0" err="1"/>
              <a:t>alat</a:t>
            </a:r>
            <a:r>
              <a:rPr lang="en-US" sz="2400" b="1" dirty="0"/>
              <a:t> </a:t>
            </a:r>
            <a:r>
              <a:rPr lang="en-US" sz="2400" b="1" dirty="0" err="1"/>
              <a:t>bantu</a:t>
            </a:r>
            <a:r>
              <a:rPr lang="en-US" sz="2400" b="1" dirty="0"/>
              <a:t> yang </a:t>
            </a:r>
            <a:r>
              <a:rPr lang="en-US" sz="2400" b="1" dirty="0" err="1"/>
              <a:t>inovatif</a:t>
            </a:r>
            <a:r>
              <a:rPr lang="en-US" sz="2400" b="1" dirty="0"/>
              <a:t>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mendapatkan</a:t>
            </a:r>
            <a:r>
              <a:rPr lang="en-US" sz="2400" b="1" dirty="0"/>
              <a:t> </a:t>
            </a:r>
            <a:r>
              <a:rPr lang="en-US" sz="2400" b="1" dirty="0" err="1"/>
              <a:t>wawasan</a:t>
            </a:r>
            <a:r>
              <a:rPr lang="en-US" sz="2400" b="1" dirty="0"/>
              <a:t> yang </a:t>
            </a:r>
            <a:r>
              <a:rPr lang="en-US" sz="2400" b="1" dirty="0" err="1"/>
              <a:t>memberikan</a:t>
            </a:r>
            <a:r>
              <a:rPr lang="en-US" sz="2400" b="1" dirty="0"/>
              <a:t> </a:t>
            </a:r>
            <a:r>
              <a:rPr lang="en-US" sz="2400" b="1" dirty="0" err="1"/>
              <a:t>nilai</a:t>
            </a:r>
            <a:r>
              <a:rPr lang="en-US" sz="2400" b="1" dirty="0"/>
              <a:t> </a:t>
            </a:r>
            <a:r>
              <a:rPr lang="en-US" sz="2400" b="1" dirty="0" err="1"/>
              <a:t>bisnis</a:t>
            </a:r>
            <a:r>
              <a:rPr lang="en-US" sz="2400" b="1" dirty="0"/>
              <a:t> </a:t>
            </a:r>
            <a:r>
              <a:rPr lang="en-US" sz="2400" b="1" dirty="0" err="1"/>
              <a:t>baru</a:t>
            </a:r>
            <a:r>
              <a:rPr lang="en-US" sz="2400" b="1" dirty="0"/>
              <a:t> (</a:t>
            </a:r>
            <a:r>
              <a:rPr lang="en-US" sz="2400" b="1" dirty="0" err="1"/>
              <a:t>informasi</a:t>
            </a:r>
            <a:r>
              <a:rPr lang="en-US" sz="2400" b="1" dirty="0"/>
              <a:t> yang </a:t>
            </a:r>
            <a:r>
              <a:rPr lang="en-US" sz="2400" b="1" dirty="0" err="1"/>
              <a:t>bermakna</a:t>
            </a:r>
            <a:r>
              <a:rPr lang="en-US" sz="2400" b="1" dirty="0"/>
              <a:t>).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12522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4E90A51F-8FDF-4F7B-BFFB-C6380EB4F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48" y="1130268"/>
            <a:ext cx="9088504" cy="5058498"/>
          </a:xfrm>
          <a:prstGeom prst="rect">
            <a:avLst/>
          </a:prstGeom>
        </p:spPr>
      </p:pic>
      <p:sp>
        <p:nvSpPr>
          <p:cNvPr id="4" name="Persegi Panjang 3">
            <a:extLst>
              <a:ext uri="{FF2B5EF4-FFF2-40B4-BE49-F238E27FC236}">
                <a16:creationId xmlns:a16="http://schemas.microsoft.com/office/drawing/2014/main" id="{14E0559A-66D0-49ED-9270-EF1F471FD1F9}"/>
              </a:ext>
            </a:extLst>
          </p:cNvPr>
          <p:cNvSpPr/>
          <p:nvPr/>
        </p:nvSpPr>
        <p:spPr>
          <a:xfrm>
            <a:off x="1736034" y="1130267"/>
            <a:ext cx="3260035" cy="327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3535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F698FBB-59A3-4DC7-BA82-672A310A28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1255" y="886265"/>
            <a:ext cx="3409782" cy="5114485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just">
              <a:lnSpc>
                <a:spcPct val="160000"/>
              </a:lnSpc>
            </a:pPr>
            <a:r>
              <a:rPr lang="en-US" sz="2800" dirty="0" err="1">
                <a:solidFill>
                  <a:schemeClr val="tx1"/>
                </a:solidFill>
              </a:rPr>
              <a:t>Menurut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Hurtwitz</a:t>
            </a:r>
            <a:r>
              <a:rPr lang="en-US" sz="2800" dirty="0">
                <a:solidFill>
                  <a:schemeClr val="tx1"/>
                </a:solidFill>
              </a:rPr>
              <a:t>, et.al. (2013), Big data </a:t>
            </a:r>
            <a:r>
              <a:rPr lang="en-US" sz="2800" dirty="0" err="1">
                <a:solidFill>
                  <a:schemeClr val="tx1"/>
                </a:solidFill>
              </a:rPr>
              <a:t>merupakan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istilah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untuk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sekumpulan</a:t>
            </a:r>
            <a:r>
              <a:rPr lang="en-US" sz="2800" dirty="0">
                <a:solidFill>
                  <a:schemeClr val="tx1"/>
                </a:solidFill>
              </a:rPr>
              <a:t> data yang </a:t>
            </a:r>
            <a:r>
              <a:rPr lang="en-US" sz="2800" dirty="0" err="1">
                <a:solidFill>
                  <a:schemeClr val="tx1"/>
                </a:solidFill>
              </a:rPr>
              <a:t>begitu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besar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atau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kompleks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sehingga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tidak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bisa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ditangani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lagi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dengan</a:t>
            </a:r>
            <a:r>
              <a:rPr lang="en-US" sz="2800" dirty="0">
                <a:solidFill>
                  <a:schemeClr val="tx1"/>
                </a:solidFill>
              </a:rPr>
              <a:t> system </a:t>
            </a:r>
            <a:r>
              <a:rPr lang="en-US" sz="2800" dirty="0" err="1">
                <a:solidFill>
                  <a:schemeClr val="tx1"/>
                </a:solidFill>
              </a:rPr>
              <a:t>teknologi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konvensional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8311B5BD-4272-471F-A4AE-80EB3567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470" y="1245705"/>
            <a:ext cx="6796872" cy="41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5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8B9728A-920C-49B1-A18A-C3A15073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tx1"/>
                </a:solidFill>
              </a:rPr>
              <a:t>Karakteristik</a:t>
            </a:r>
            <a:r>
              <a:rPr lang="en-US" sz="4000" b="1" dirty="0">
                <a:solidFill>
                  <a:schemeClr val="tx1"/>
                </a:solidFill>
              </a:rPr>
              <a:t> big data</a:t>
            </a:r>
            <a:endParaRPr lang="en-ID" sz="4000" b="1" dirty="0">
              <a:solidFill>
                <a:schemeClr val="tx1"/>
              </a:solidFill>
            </a:endParaRP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4F214AEA-7FE8-4FFD-9918-39C273F9B679}"/>
              </a:ext>
            </a:extLst>
          </p:cNvPr>
          <p:cNvSpPr txBox="1"/>
          <p:nvPr/>
        </p:nvSpPr>
        <p:spPr>
          <a:xfrm>
            <a:off x="410817" y="2120348"/>
            <a:ext cx="2690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Volume</a:t>
            </a:r>
            <a:endParaRPr lang="en-ID" sz="3200" b="1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65BBCD8C-0CF8-4833-BB15-6B45789B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373" y="2041434"/>
            <a:ext cx="8666923" cy="2111443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E77171EA-A6E2-4A2A-9622-3DC0F553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73" y="4231790"/>
            <a:ext cx="8666923" cy="21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7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F3583C21-92EF-4E23-8945-3ED8AE0CB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00" y="663735"/>
            <a:ext cx="4576870" cy="5733438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06A7D5FD-4EBA-4DAD-A799-C216CF18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27" y="883480"/>
            <a:ext cx="5862989" cy="30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2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CEE5FC68-BE1A-4879-85BA-64FF4945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036" y="970563"/>
            <a:ext cx="5474012" cy="5337472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43BD57-F814-4073-BA7F-CD139EAE20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5941034"/>
              </p:ext>
            </p:extLst>
          </p:nvPr>
        </p:nvGraphicFramePr>
        <p:xfrm>
          <a:off x="267952" y="1202923"/>
          <a:ext cx="6188765" cy="4872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2777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3FA7BBAA-C54A-41F0-ADF3-4E1CA0684664}"/>
              </a:ext>
            </a:extLst>
          </p:cNvPr>
          <p:cNvSpPr txBox="1"/>
          <p:nvPr/>
        </p:nvSpPr>
        <p:spPr>
          <a:xfrm>
            <a:off x="424070" y="808383"/>
            <a:ext cx="2319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Velocity </a:t>
            </a:r>
            <a:endParaRPr lang="en-ID" sz="4000" b="1" dirty="0"/>
          </a:p>
        </p:txBody>
      </p:sp>
      <p:cxnSp>
        <p:nvCxnSpPr>
          <p:cNvPr id="5" name="Konektor Panah Lurus 4">
            <a:extLst>
              <a:ext uri="{FF2B5EF4-FFF2-40B4-BE49-F238E27FC236}">
                <a16:creationId xmlns:a16="http://schemas.microsoft.com/office/drawing/2014/main" id="{A044154A-3C5B-4AFE-B809-C1B7B4D8996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743200" y="1162326"/>
            <a:ext cx="7686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Gambar 9">
            <a:extLst>
              <a:ext uri="{FF2B5EF4-FFF2-40B4-BE49-F238E27FC236}">
                <a16:creationId xmlns:a16="http://schemas.microsoft.com/office/drawing/2014/main" id="{4568F3E6-84FB-4F36-9218-55D38736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870212"/>
            <a:ext cx="9621078" cy="4384810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FD9A3EC7-2B83-4886-BF1F-9F0861EB2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826" y="804518"/>
            <a:ext cx="8256104" cy="9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9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BE070235-6969-4FBD-9144-7CFC7675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" y="1606798"/>
            <a:ext cx="9886122" cy="1308680"/>
          </a:xfrm>
          <a:prstGeom prst="rect">
            <a:avLst/>
          </a:prstGeom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C17085B2-066F-4418-8797-2DDBF8600DF1}"/>
              </a:ext>
            </a:extLst>
          </p:cNvPr>
          <p:cNvSpPr txBox="1"/>
          <p:nvPr/>
        </p:nvSpPr>
        <p:spPr>
          <a:xfrm>
            <a:off x="477078" y="848139"/>
            <a:ext cx="2756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Variety</a:t>
            </a:r>
            <a:endParaRPr lang="en-ID" sz="4000" b="1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A9F16C4F-EAE3-4256-A7D2-B3AD56C16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62" y="2966251"/>
            <a:ext cx="7076845" cy="35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9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55E1E166-0670-4C7E-840E-A46D4B7D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1" y="3034747"/>
            <a:ext cx="7116417" cy="3319817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17776199-C256-4995-AC04-EC070BBD1845}"/>
              </a:ext>
            </a:extLst>
          </p:cNvPr>
          <p:cNvSpPr txBox="1"/>
          <p:nvPr/>
        </p:nvSpPr>
        <p:spPr>
          <a:xfrm>
            <a:off x="516835" y="940904"/>
            <a:ext cx="3140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Veracity </a:t>
            </a:r>
            <a:endParaRPr lang="en-ID" sz="4000" b="1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9B306391-F9E7-491B-A31E-43B71EBE528A}"/>
              </a:ext>
            </a:extLst>
          </p:cNvPr>
          <p:cNvSpPr txBox="1"/>
          <p:nvPr/>
        </p:nvSpPr>
        <p:spPr>
          <a:xfrm>
            <a:off x="516835" y="1726502"/>
            <a:ext cx="11118574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Data yang </a:t>
            </a:r>
            <a:r>
              <a:rPr lang="en-US" sz="2400" b="1" dirty="0" err="1"/>
              <a:t>ada</a:t>
            </a:r>
            <a:r>
              <a:rPr lang="en-US" sz="2400" b="1" dirty="0"/>
              <a:t> yang </a:t>
            </a:r>
            <a:r>
              <a:rPr lang="en-US" sz="2400" b="1" dirty="0" err="1"/>
              <a:t>ada</a:t>
            </a:r>
            <a:r>
              <a:rPr lang="en-US" sz="2400" b="1" dirty="0"/>
              <a:t> </a:t>
            </a:r>
            <a:r>
              <a:rPr lang="en-US" sz="2400" b="1" dirty="0" err="1"/>
              <a:t>biasanya</a:t>
            </a:r>
            <a:r>
              <a:rPr lang="en-US" sz="2400" b="1" dirty="0"/>
              <a:t> </a:t>
            </a:r>
            <a:r>
              <a:rPr lang="en-US" sz="2400" b="1" dirty="0" err="1"/>
              <a:t>masih</a:t>
            </a:r>
            <a:r>
              <a:rPr lang="en-US" sz="2400" b="1" dirty="0"/>
              <a:t> </a:t>
            </a:r>
            <a:r>
              <a:rPr lang="en-US" sz="2400" b="1" i="1" dirty="0"/>
              <a:t>uncertain</a:t>
            </a:r>
            <a:r>
              <a:rPr lang="en-US" sz="2400" b="1" dirty="0"/>
              <a:t> </a:t>
            </a:r>
            <a:r>
              <a:rPr lang="en-US" sz="2400" b="1" dirty="0" err="1"/>
              <a:t>sehingga</a:t>
            </a:r>
            <a:r>
              <a:rPr lang="en-US" sz="2400" b="1" dirty="0"/>
              <a:t> </a:t>
            </a:r>
            <a:r>
              <a:rPr lang="en-US" sz="2400" b="1" dirty="0" err="1"/>
              <a:t>harus</a:t>
            </a:r>
            <a:r>
              <a:rPr lang="en-US" sz="2400" b="1" dirty="0"/>
              <a:t> </a:t>
            </a:r>
            <a:r>
              <a:rPr lang="en-US" sz="2400" b="1" dirty="0" err="1"/>
              <a:t>dipastikan</a:t>
            </a:r>
            <a:r>
              <a:rPr lang="en-US" sz="2400" b="1" dirty="0"/>
              <a:t> </a:t>
            </a:r>
            <a:r>
              <a:rPr lang="en-US" sz="2400" b="1" dirty="0" err="1"/>
              <a:t>apakah</a:t>
            </a:r>
            <a:r>
              <a:rPr lang="en-US" sz="2400" b="1" dirty="0"/>
              <a:t> data </a:t>
            </a:r>
            <a:r>
              <a:rPr lang="en-US" sz="2400" b="1" dirty="0" err="1"/>
              <a:t>tersebut</a:t>
            </a:r>
            <a:r>
              <a:rPr lang="en-US" sz="2400" b="1" dirty="0"/>
              <a:t> </a:t>
            </a:r>
            <a:r>
              <a:rPr lang="en-US" sz="2400" b="1" dirty="0" err="1"/>
              <a:t>benar</a:t>
            </a:r>
            <a:r>
              <a:rPr lang="en-US" sz="2400" b="1" dirty="0"/>
              <a:t> </a:t>
            </a:r>
            <a:r>
              <a:rPr lang="en-US" sz="2400" b="1" dirty="0" err="1"/>
              <a:t>atau</a:t>
            </a:r>
            <a:r>
              <a:rPr lang="en-US" sz="2400" b="1" dirty="0"/>
              <a:t> salah.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2341651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A1EB241-0852-428A-8A50-67737CA93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3EDC2-E1E5-4C5D-9C74-714516AF5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781548-0E4F-4401-A909-82EDF50DB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030110-5A0B-4476-9070-A890E1987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1906140-F973-439A-8156-4F48FCE47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3BD0C5-D845-4004-ACB7-BD2F9174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38175"/>
            <a:ext cx="7485542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4B34C-CF6A-4647-B112-F6F8B68FE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2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7740F6-2D83-4574-9A7F-04A98094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34" y="3557674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ambar 19">
            <a:extLst>
              <a:ext uri="{FF2B5EF4-FFF2-40B4-BE49-F238E27FC236}">
                <a16:creationId xmlns:a16="http://schemas.microsoft.com/office/drawing/2014/main" id="{C39EDD45-63AC-4945-9A15-AA96220DF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5"/>
          <a:stretch/>
        </p:blipFill>
        <p:spPr>
          <a:xfrm>
            <a:off x="4595944" y="1276579"/>
            <a:ext cx="6810185" cy="4554378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220F5C8F-B7F2-457A-A6F5-53AB1F1AC2EA}"/>
              </a:ext>
            </a:extLst>
          </p:cNvPr>
          <p:cNvSpPr txBox="1"/>
          <p:nvPr/>
        </p:nvSpPr>
        <p:spPr>
          <a:xfrm>
            <a:off x="482600" y="3748087"/>
            <a:ext cx="3161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Data Devices</a:t>
            </a:r>
          </a:p>
          <a:p>
            <a:pPr marL="342900" indent="-342900">
              <a:buAutoNum type="arabicPeriod"/>
            </a:pPr>
            <a:r>
              <a:rPr lang="en-US" dirty="0"/>
              <a:t>Data Collectors</a:t>
            </a:r>
          </a:p>
          <a:p>
            <a:pPr marL="342900" indent="-342900">
              <a:buAutoNum type="arabicPeriod"/>
            </a:pPr>
            <a:r>
              <a:rPr lang="en-US" dirty="0"/>
              <a:t>Data Aggregators : </a:t>
            </a:r>
            <a:r>
              <a:rPr lang="en-US" dirty="0" err="1"/>
              <a:t>kompilasi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database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mempersiapkan</a:t>
            </a:r>
            <a:r>
              <a:rPr lang="en-US" dirty="0"/>
              <a:t> dataset </a:t>
            </a:r>
            <a:r>
              <a:rPr lang="en-US" dirty="0" err="1"/>
              <a:t>gabungan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Data Users/Buyers</a:t>
            </a:r>
            <a:endParaRPr lang="en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E63C0448-B278-4F2F-A759-BD507951D92C}"/>
              </a:ext>
            </a:extLst>
          </p:cNvPr>
          <p:cNvSpPr txBox="1"/>
          <p:nvPr/>
        </p:nvSpPr>
        <p:spPr>
          <a:xfrm>
            <a:off x="609600" y="1616765"/>
            <a:ext cx="3333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EKOSISTEM BIG DATA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2429943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mpungan Konten 2">
            <a:extLst>
              <a:ext uri="{FF2B5EF4-FFF2-40B4-BE49-F238E27FC236}">
                <a16:creationId xmlns:a16="http://schemas.microsoft.com/office/drawing/2014/main" id="{8680FEC4-F5F5-4D75-84B7-FE8A6ABF5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47" y="1915559"/>
            <a:ext cx="10482505" cy="4823171"/>
          </a:xfrm>
        </p:spPr>
        <p:txBody>
          <a:bodyPr anchor="t"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Presensi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Kehadiran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Mahasiswa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dilakukan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di sia.uty.ac.id (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sebagai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syarat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administrasi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) dan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dipanggil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secara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Langsung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oleh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dosen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saat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kuliah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berlangsung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(Yang Utama).</a:t>
            </a:r>
          </a:p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Mahasiswa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dianggap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hadir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jika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saat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dipanggil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oleh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dosen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merespon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Kehadiran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mahasiswa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dipertimbangkan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sebagai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salah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satu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komponen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nilai</a:t>
            </a:r>
            <a:r>
              <a:rPr lang="en-US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.</a:t>
            </a:r>
            <a:endParaRPr lang="en-ID" sz="28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" name="Judul 4">
            <a:extLst>
              <a:ext uri="{FF2B5EF4-FFF2-40B4-BE49-F238E27FC236}">
                <a16:creationId xmlns:a16="http://schemas.microsoft.com/office/drawing/2014/main" id="{8EF392AE-A60A-4540-8270-C259ED3C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 b="1" dirty="0" err="1">
                <a:solidFill>
                  <a:schemeClr val="tx1"/>
                </a:solidFill>
              </a:rPr>
              <a:t>Kontrak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kuliah</a:t>
            </a:r>
            <a:endParaRPr lang="en-ID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51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00F4D491-5C1E-4B48-A970-7F233EE3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1" y="848598"/>
            <a:ext cx="10849934" cy="56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8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6C1193F-4B19-430D-A313-24B3B081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</a:rPr>
              <a:t>Big data analytics</a:t>
            </a:r>
            <a:endParaRPr lang="en-ID" sz="4000" b="1" dirty="0">
              <a:solidFill>
                <a:schemeClr val="tx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CC611F28-33C0-4979-B37D-570FEFD35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071857"/>
            <a:ext cx="11029616" cy="36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6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925E792D-49AE-4F87-B646-D1B36B0D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41" y="1182628"/>
            <a:ext cx="7326518" cy="3217093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497AB1A2-2348-4A41-A576-59704C78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83" y="4699024"/>
            <a:ext cx="10497634" cy="17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1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ambar 10">
            <a:extLst>
              <a:ext uri="{FF2B5EF4-FFF2-40B4-BE49-F238E27FC236}">
                <a16:creationId xmlns:a16="http://schemas.microsoft.com/office/drawing/2014/main" id="{971A98E4-830D-4613-A1AC-BE1DED21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3" y="675249"/>
            <a:ext cx="11114359" cy="60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9DA773F-7384-47AE-BCDF-120E2D39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just"/>
            <a:r>
              <a:rPr lang="en-US" sz="3200" b="1" dirty="0" err="1">
                <a:solidFill>
                  <a:schemeClr val="tx1"/>
                </a:solidFill>
              </a:rPr>
              <a:t>Pemanfaatan</a:t>
            </a:r>
            <a:r>
              <a:rPr lang="en-US" sz="3200" b="1" dirty="0">
                <a:solidFill>
                  <a:schemeClr val="tx1"/>
                </a:solidFill>
              </a:rPr>
              <a:t> big data </a:t>
            </a:r>
            <a:r>
              <a:rPr lang="en-US" sz="3200" b="1" dirty="0" err="1">
                <a:solidFill>
                  <a:schemeClr val="tx1"/>
                </a:solidFill>
              </a:rPr>
              <a:t>dalam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berbagai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err="1">
                <a:solidFill>
                  <a:schemeClr val="tx1"/>
                </a:solidFill>
              </a:rPr>
              <a:t>sektor</a:t>
            </a:r>
            <a:endParaRPr lang="en-ID" sz="3200" b="1" dirty="0">
              <a:solidFill>
                <a:schemeClr val="tx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4703B532-9B12-4F01-B24C-2239B6C85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3"/>
          <a:stretch/>
        </p:blipFill>
        <p:spPr>
          <a:xfrm>
            <a:off x="575894" y="2034129"/>
            <a:ext cx="5520106" cy="4326915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C55C53BD-D842-47E8-A316-DEC4F2C10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7"/>
          <a:stretch/>
        </p:blipFill>
        <p:spPr>
          <a:xfrm>
            <a:off x="6241773" y="2385391"/>
            <a:ext cx="5487825" cy="39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35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56AAEBE-8EFF-407B-AEBE-449FF4AC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Tools  Yang </a:t>
            </a:r>
            <a:r>
              <a:rPr lang="en-US" sz="3600" b="1" dirty="0" err="1">
                <a:solidFill>
                  <a:schemeClr val="tx1"/>
                </a:solidFill>
              </a:rPr>
              <a:t>DAPAt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err="1">
                <a:solidFill>
                  <a:schemeClr val="tx1"/>
                </a:solidFill>
              </a:rPr>
              <a:t>digunakan</a:t>
            </a:r>
            <a:endParaRPr lang="en-ID" sz="3600" b="1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532AD22-D7F1-4BAE-AF02-B9EC028AA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75" t="43921" r="20942" b="25890"/>
          <a:stretch/>
        </p:blipFill>
        <p:spPr>
          <a:xfrm>
            <a:off x="575894" y="3038563"/>
            <a:ext cx="10759640" cy="252551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79606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0396BEF-5598-42EC-B67A-CDBBCB77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tx1"/>
                </a:solidFill>
              </a:rPr>
              <a:t>Instalasi</a:t>
            </a:r>
            <a:r>
              <a:rPr lang="en-US" sz="3600" b="1" dirty="0">
                <a:solidFill>
                  <a:schemeClr val="tx1"/>
                </a:solidFill>
              </a:rPr>
              <a:t> rapid miner</a:t>
            </a:r>
            <a:endParaRPr lang="en-ID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47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81EAE2E4-AC37-4A7A-8B1D-8AC89159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2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F9974C3-29E6-42F5-96C9-C13FEF6B8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24" y="565720"/>
            <a:ext cx="10180552" cy="572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44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54ED75B-A526-4A4B-B108-AC76C397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C2A5C0F-ECE1-4FE5-B67F-675457A9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b="1" dirty="0" err="1">
                <a:solidFill>
                  <a:schemeClr val="tx1"/>
                </a:solidFill>
              </a:rPr>
              <a:t>Kontrak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kuliah</a:t>
            </a:r>
            <a:endParaRPr lang="en-ID" sz="4000" b="1" dirty="0">
              <a:solidFill>
                <a:schemeClr val="tx1"/>
              </a:solidFill>
            </a:endParaRPr>
          </a:p>
        </p:txBody>
      </p:sp>
      <p:sp>
        <p:nvSpPr>
          <p:cNvPr id="5" name="Tampungan Konten 2">
            <a:extLst>
              <a:ext uri="{FF2B5EF4-FFF2-40B4-BE49-F238E27FC236}">
                <a16:creationId xmlns:a16="http://schemas.microsoft.com/office/drawing/2014/main" id="{E7DA3209-AD82-4A51-8C19-4EB1FA454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181224"/>
            <a:ext cx="11029950" cy="39746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tx1"/>
                </a:solidFill>
              </a:rPr>
              <a:t>Kuliah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dilaksanakan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setiap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Sabtu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Pukul</a:t>
            </a:r>
            <a:r>
              <a:rPr lang="en-US" sz="3200" dirty="0">
                <a:solidFill>
                  <a:schemeClr val="tx1"/>
                </a:solidFill>
              </a:rPr>
              <a:t> 09.40 – 12.10  WIB (</a:t>
            </a:r>
            <a:r>
              <a:rPr lang="en-US" sz="3200" dirty="0" err="1">
                <a:solidFill>
                  <a:schemeClr val="tx1"/>
                </a:solidFill>
              </a:rPr>
              <a:t>Kelompok</a:t>
            </a:r>
            <a:r>
              <a:rPr lang="en-US" sz="3200" dirty="0">
                <a:solidFill>
                  <a:schemeClr val="tx1"/>
                </a:solidFill>
              </a:rPr>
              <a:t> III) dan </a:t>
            </a:r>
            <a:r>
              <a:rPr lang="en-US" sz="3200" dirty="0" err="1">
                <a:solidFill>
                  <a:schemeClr val="tx1"/>
                </a:solidFill>
              </a:rPr>
              <a:t>Pukul</a:t>
            </a:r>
            <a:r>
              <a:rPr lang="en-US" sz="3200" dirty="0">
                <a:solidFill>
                  <a:schemeClr val="tx1"/>
                </a:solidFill>
              </a:rPr>
              <a:t> 12.50 – 15.20 WIB (</a:t>
            </a:r>
            <a:r>
              <a:rPr lang="en-US" sz="3200" dirty="0" err="1">
                <a:solidFill>
                  <a:schemeClr val="tx1"/>
                </a:solidFill>
              </a:rPr>
              <a:t>Kelompok</a:t>
            </a:r>
            <a:r>
              <a:rPr lang="en-US" sz="3200" dirty="0">
                <a:solidFill>
                  <a:schemeClr val="tx1"/>
                </a:solidFill>
              </a:rPr>
              <a:t> IV)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solidFill>
                  <a:schemeClr val="tx1"/>
                </a:solidFill>
              </a:rPr>
              <a:t>Elearning</a:t>
            </a:r>
            <a:r>
              <a:rPr lang="en-US" sz="3200" dirty="0">
                <a:solidFill>
                  <a:schemeClr val="tx1"/>
                </a:solidFill>
              </a:rPr>
              <a:t> :</a:t>
            </a:r>
            <a:r>
              <a:rPr lang="en-ID" sz="3200" dirty="0">
                <a:solidFill>
                  <a:schemeClr val="tx1"/>
                </a:solidFill>
              </a:rPr>
              <a:t> </a:t>
            </a:r>
          </a:p>
          <a:p>
            <a:pPr marL="514350" indent="-514350">
              <a:lnSpc>
                <a:spcPct val="150000"/>
              </a:lnSpc>
              <a:buAutoNum type="alphaLcPeriod"/>
            </a:pPr>
            <a:r>
              <a:rPr lang="en-ID" sz="3200" dirty="0">
                <a:solidFill>
                  <a:schemeClr val="tx1"/>
                </a:solidFill>
              </a:rPr>
              <a:t>Big Data dan Data Analytics Kelas III</a:t>
            </a:r>
          </a:p>
          <a:p>
            <a:pPr marL="514350" indent="-514350">
              <a:lnSpc>
                <a:spcPct val="150000"/>
              </a:lnSpc>
              <a:buFont typeface="Wingdings 2" panose="05020102010507070707" pitchFamily="18" charset="2"/>
              <a:buAutoNum type="alphaLcPeriod"/>
            </a:pPr>
            <a:r>
              <a:rPr lang="en-ID" sz="3200" dirty="0">
                <a:solidFill>
                  <a:schemeClr val="tx1"/>
                </a:solidFill>
              </a:rPr>
              <a:t>Big Data dan Data Analytics Kelas IV</a:t>
            </a:r>
          </a:p>
          <a:p>
            <a:pPr>
              <a:lnSpc>
                <a:spcPct val="150000"/>
              </a:lnSpc>
            </a:pPr>
            <a:r>
              <a:rPr lang="en-ID" sz="3200" dirty="0" err="1">
                <a:solidFill>
                  <a:schemeClr val="tx1"/>
                </a:solidFill>
              </a:rPr>
              <a:t>Enrollment</a:t>
            </a:r>
            <a:r>
              <a:rPr lang="en-ID" sz="3200" dirty="0">
                <a:solidFill>
                  <a:schemeClr val="tx1"/>
                </a:solidFill>
              </a:rPr>
              <a:t> Key : Bigdata3 dan Bigdata4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06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B3F53A0-1D32-4CE1-B727-A6F883F3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60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4240A00-E9BB-40D1-854A-41E9590F2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79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1B09250-9A49-4CF4-8D62-206080A6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59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0F52C8F-CE51-43BB-89FC-5DE2ED1E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46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2C551393-1013-42BF-B526-815F4DC6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90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87C349C-5C9B-48B4-B9BE-178970F89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2" t="13787" r="25123" b="9080"/>
          <a:stretch/>
        </p:blipFill>
        <p:spPr>
          <a:xfrm>
            <a:off x="413829" y="781731"/>
            <a:ext cx="5350867" cy="4837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8E5CD2F-CF95-4AA3-A499-F9E27258E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9" t="13787" r="25123" b="13788"/>
          <a:stretch/>
        </p:blipFill>
        <p:spPr>
          <a:xfrm>
            <a:off x="5950227" y="781731"/>
            <a:ext cx="5685182" cy="49644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283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E986BB6-AA4F-4D9A-93CE-2A0F7E7A8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13" t="13787" r="24877" b="13788"/>
          <a:stretch/>
        </p:blipFill>
        <p:spPr>
          <a:xfrm>
            <a:off x="2837487" y="718198"/>
            <a:ext cx="6001713" cy="54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58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278DC973-8559-44F6-AD04-3E2799458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1742C-5A34-47A6-B006-2F4028B6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21" y="457200"/>
            <a:ext cx="11306287" cy="79538"/>
          </a:xfrm>
          <a:prstGeom prst="rect">
            <a:avLst/>
          </a:prstGeom>
          <a:solidFill>
            <a:srgbClr val="FAE6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261047DF-6BA8-4A47-9114-AE84CE190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4" r="1" b="9089"/>
          <a:stretch/>
        </p:blipFill>
        <p:spPr>
          <a:xfrm>
            <a:off x="451820" y="643467"/>
            <a:ext cx="1130628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8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71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F052FDE1-7ED0-4149-BB5B-88E03C57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 b="1" dirty="0" err="1">
                <a:solidFill>
                  <a:schemeClr val="tx1"/>
                </a:solidFill>
              </a:rPr>
              <a:t>Materi</a:t>
            </a:r>
            <a:r>
              <a:rPr lang="en-US" sz="4400" b="1" dirty="0">
                <a:solidFill>
                  <a:schemeClr val="tx1"/>
                </a:solidFill>
              </a:rPr>
              <a:t> </a:t>
            </a:r>
            <a:r>
              <a:rPr lang="en-US" sz="4400" b="1" dirty="0" err="1">
                <a:solidFill>
                  <a:schemeClr val="tx1"/>
                </a:solidFill>
              </a:rPr>
              <a:t>perkuliahan</a:t>
            </a:r>
            <a:endParaRPr lang="en-ID" sz="44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Tampungan Konten 4">
            <a:extLst>
              <a:ext uri="{FF2B5EF4-FFF2-40B4-BE49-F238E27FC236}">
                <a16:creationId xmlns:a16="http://schemas.microsoft.com/office/drawing/2014/main" id="{D4A673BA-F484-49BE-9437-40AE3187B9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1943554"/>
              </p:ext>
            </p:extLst>
          </p:nvPr>
        </p:nvGraphicFramePr>
        <p:xfrm>
          <a:off x="575893" y="1958147"/>
          <a:ext cx="11029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58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61BCB00-545E-4CFF-8C54-21C0650F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PENILAIAN</a:t>
            </a:r>
            <a:endParaRPr lang="en-ID" sz="54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5868B323-218B-4DF6-92B9-9AD3D863F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336820"/>
              </p:ext>
            </p:extLst>
          </p:nvPr>
        </p:nvGraphicFramePr>
        <p:xfrm>
          <a:off x="575893" y="2146851"/>
          <a:ext cx="11152282" cy="435996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471659">
                  <a:extLst>
                    <a:ext uri="{9D8B030D-6E8A-4147-A177-3AD203B41FA5}">
                      <a16:colId xmlns:a16="http://schemas.microsoft.com/office/drawing/2014/main" val="3798564486"/>
                    </a:ext>
                  </a:extLst>
                </a:gridCol>
                <a:gridCol w="7837505">
                  <a:extLst>
                    <a:ext uri="{9D8B030D-6E8A-4147-A177-3AD203B41FA5}">
                      <a16:colId xmlns:a16="http://schemas.microsoft.com/office/drawing/2014/main" val="3147179138"/>
                    </a:ext>
                  </a:extLst>
                </a:gridCol>
                <a:gridCol w="1843118">
                  <a:extLst>
                    <a:ext uri="{9D8B030D-6E8A-4147-A177-3AD203B41FA5}">
                      <a16:colId xmlns:a16="http://schemas.microsoft.com/office/drawing/2014/main" val="2369516986"/>
                    </a:ext>
                  </a:extLst>
                </a:gridCol>
              </a:tblGrid>
              <a:tr h="544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No.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Elemen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Bobot (%)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7395080"/>
                  </a:ext>
                </a:extLst>
              </a:tr>
              <a:tr h="544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CP-MK M1 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263107"/>
                  </a:ext>
                </a:extLst>
              </a:tr>
              <a:tr h="544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CP-MK M</a:t>
                      </a: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0961961"/>
                  </a:ext>
                </a:extLst>
              </a:tr>
              <a:tr h="544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CP-MK M</a:t>
                      </a: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9490413"/>
                  </a:ext>
                </a:extLst>
              </a:tr>
              <a:tr h="544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CP MK M4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7189395"/>
                  </a:ext>
                </a:extLst>
              </a:tr>
              <a:tr h="544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CP-MK M</a:t>
                      </a: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2152657"/>
                  </a:ext>
                </a:extLst>
              </a:tr>
              <a:tr h="544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Ujian Tengah Semester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4405211"/>
                  </a:ext>
                </a:extLst>
              </a:tr>
              <a:tr h="5449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Ujian Akhir Semester</a:t>
                      </a:r>
                      <a:endParaRPr lang="en-ID" sz="2400" b="1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400" b="1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ID" sz="2400" b="1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9173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08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EE4343B-C1B6-4F49-8ADC-C49F1DDF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>
                <a:latin typeface="Brush Script MT" panose="03060802040406070304" pitchFamily="66" charset="0"/>
              </a:rPr>
              <a:t>Penilaian</a:t>
            </a:r>
            <a:endParaRPr lang="en-ID" sz="6600" b="1" dirty="0">
              <a:latin typeface="Brush Script MT" panose="03060802040406070304" pitchFamily="66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C32829F-0893-486E-8A9E-451538128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283625"/>
              </p:ext>
            </p:extLst>
          </p:nvPr>
        </p:nvGraphicFramePr>
        <p:xfrm>
          <a:off x="675779" y="2231885"/>
          <a:ext cx="6211957" cy="4068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ersegi Panjang: Sudut Lengkung 9">
                <a:extLst>
                  <a:ext uri="{FF2B5EF4-FFF2-40B4-BE49-F238E27FC236}">
                    <a16:creationId xmlns:a16="http://schemas.microsoft.com/office/drawing/2014/main" id="{DA655368-C362-45CE-88D9-5D925A6CED02}"/>
                  </a:ext>
                </a:extLst>
              </p:cNvPr>
              <p:cNvSpPr/>
              <p:nvPr/>
            </p:nvSpPr>
            <p:spPr>
              <a:xfrm>
                <a:off x="9024730" y="2381659"/>
                <a:ext cx="2580780" cy="582568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𝑵𝒊𝒍𝒂𝒊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𝟖𝟏</m:t>
                      </m:r>
                    </m:oMath>
                  </m:oMathPara>
                </a14:m>
                <a:endParaRPr lang="en-ID" sz="2800" b="1" dirty="0">
                  <a:latin typeface="KaiTi" panose="020B0503020204020204" pitchFamily="49" charset="-122"/>
                  <a:ea typeface="KaiTi" panose="020B0503020204020204" pitchFamily="49" charset="-122"/>
                </a:endParaRPr>
              </a:p>
            </p:txBody>
          </p:sp>
        </mc:Choice>
        <mc:Fallback xmlns="">
          <p:sp>
            <p:nvSpPr>
              <p:cNvPr id="10" name="Persegi Panjang: Sudut Lengkung 9">
                <a:extLst>
                  <a:ext uri="{FF2B5EF4-FFF2-40B4-BE49-F238E27FC236}">
                    <a16:creationId xmlns:a16="http://schemas.microsoft.com/office/drawing/2014/main" id="{DA655368-C362-45CE-88D9-5D925A6CE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730" y="2381659"/>
                <a:ext cx="2580780" cy="58256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Persegi Panjang: Sudut Lengkung 39">
                <a:extLst>
                  <a:ext uri="{FF2B5EF4-FFF2-40B4-BE49-F238E27FC236}">
                    <a16:creationId xmlns:a16="http://schemas.microsoft.com/office/drawing/2014/main" id="{8FF7CE0B-2FA6-49FF-8F9D-B11C6B907812}"/>
                  </a:ext>
                </a:extLst>
              </p:cNvPr>
              <p:cNvSpPr/>
              <p:nvPr/>
            </p:nvSpPr>
            <p:spPr>
              <a:xfrm>
                <a:off x="9024729" y="3163770"/>
                <a:ext cx="2637183" cy="58256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𝑵𝒊𝒍𝒂𝒊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𝟖𝟏</m:t>
                      </m:r>
                    </m:oMath>
                  </m:oMathPara>
                </a14:m>
                <a:endParaRPr lang="en-ID" sz="2400" b="1" dirty="0"/>
              </a:p>
            </p:txBody>
          </p:sp>
        </mc:Choice>
        <mc:Fallback xmlns="">
          <p:sp>
            <p:nvSpPr>
              <p:cNvPr id="40" name="Persegi Panjang: Sudut Lengkung 39">
                <a:extLst>
                  <a:ext uri="{FF2B5EF4-FFF2-40B4-BE49-F238E27FC236}">
                    <a16:creationId xmlns:a16="http://schemas.microsoft.com/office/drawing/2014/main" id="{8FF7CE0B-2FA6-49FF-8F9D-B11C6B907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729" y="3163770"/>
                <a:ext cx="2637183" cy="58256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Persegi Panjang: Sudut Lengkung 40">
                <a:extLst>
                  <a:ext uri="{FF2B5EF4-FFF2-40B4-BE49-F238E27FC236}">
                    <a16:creationId xmlns:a16="http://schemas.microsoft.com/office/drawing/2014/main" id="{054272C7-BA68-41D7-A5F6-CEEDA7501251}"/>
                  </a:ext>
                </a:extLst>
              </p:cNvPr>
              <p:cNvSpPr/>
              <p:nvPr/>
            </p:nvSpPr>
            <p:spPr>
              <a:xfrm>
                <a:off x="9052928" y="3945883"/>
                <a:ext cx="2580781" cy="6402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𝟒𝟏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𝑵𝒊𝒍𝒂𝒊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en-ID" sz="2400" b="1" dirty="0"/>
              </a:p>
            </p:txBody>
          </p:sp>
        </mc:Choice>
        <mc:Fallback xmlns="">
          <p:sp>
            <p:nvSpPr>
              <p:cNvPr id="41" name="Persegi Panjang: Sudut Lengkung 40">
                <a:extLst>
                  <a:ext uri="{FF2B5EF4-FFF2-40B4-BE49-F238E27FC236}">
                    <a16:creationId xmlns:a16="http://schemas.microsoft.com/office/drawing/2014/main" id="{054272C7-BA68-41D7-A5F6-CEEDA7501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928" y="3945883"/>
                <a:ext cx="2580781" cy="64028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Persegi Panjang: Sudut Lengkung 41">
                <a:extLst>
                  <a:ext uri="{FF2B5EF4-FFF2-40B4-BE49-F238E27FC236}">
                    <a16:creationId xmlns:a16="http://schemas.microsoft.com/office/drawing/2014/main" id="{53737288-510E-42DE-BBF4-77D72F0C5482}"/>
                  </a:ext>
                </a:extLst>
              </p:cNvPr>
              <p:cNvSpPr/>
              <p:nvPr/>
            </p:nvSpPr>
            <p:spPr>
              <a:xfrm>
                <a:off x="9024729" y="4774086"/>
                <a:ext cx="2637182" cy="640281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𝑵𝒊𝒍𝒂𝒊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en-ID" sz="2400" b="1" dirty="0"/>
              </a:p>
            </p:txBody>
          </p:sp>
        </mc:Choice>
        <mc:Fallback xmlns="">
          <p:sp>
            <p:nvSpPr>
              <p:cNvPr id="42" name="Persegi Panjang: Sudut Lengkung 41">
                <a:extLst>
                  <a:ext uri="{FF2B5EF4-FFF2-40B4-BE49-F238E27FC236}">
                    <a16:creationId xmlns:a16="http://schemas.microsoft.com/office/drawing/2014/main" id="{53737288-510E-42DE-BBF4-77D72F0C5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729" y="4774086"/>
                <a:ext cx="2637182" cy="64028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Persegi Panjang: Sudut Lengkung 42">
                <a:extLst>
                  <a:ext uri="{FF2B5EF4-FFF2-40B4-BE49-F238E27FC236}">
                    <a16:creationId xmlns:a16="http://schemas.microsoft.com/office/drawing/2014/main" id="{1CA1838F-63E2-4D9C-911E-515C4FB41A52}"/>
                  </a:ext>
                </a:extLst>
              </p:cNvPr>
              <p:cNvSpPr/>
              <p:nvPr/>
            </p:nvSpPr>
            <p:spPr>
              <a:xfrm>
                <a:off x="9024729" y="5719646"/>
                <a:ext cx="2637181" cy="55806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𝑵𝒊𝒍𝒂𝒊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en-ID" sz="2400" b="1" dirty="0"/>
              </a:p>
            </p:txBody>
          </p:sp>
        </mc:Choice>
        <mc:Fallback xmlns="">
          <p:sp>
            <p:nvSpPr>
              <p:cNvPr id="43" name="Persegi Panjang: Sudut Lengkung 42">
                <a:extLst>
                  <a:ext uri="{FF2B5EF4-FFF2-40B4-BE49-F238E27FC236}">
                    <a16:creationId xmlns:a16="http://schemas.microsoft.com/office/drawing/2014/main" id="{1CA1838F-63E2-4D9C-911E-515C4FB41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729" y="5719646"/>
                <a:ext cx="2637181" cy="558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Konektor Panah Lurus 32">
            <a:extLst>
              <a:ext uri="{FF2B5EF4-FFF2-40B4-BE49-F238E27FC236}">
                <a16:creationId xmlns:a16="http://schemas.microsoft.com/office/drawing/2014/main" id="{31D8163C-AC5B-440D-A003-0F01493B7BCF}"/>
              </a:ext>
            </a:extLst>
          </p:cNvPr>
          <p:cNvCxnSpPr>
            <a:cxnSpLocks/>
          </p:cNvCxnSpPr>
          <p:nvPr/>
        </p:nvCxnSpPr>
        <p:spPr>
          <a:xfrm flipH="1">
            <a:off x="7374836" y="2672943"/>
            <a:ext cx="148424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Konektor Panah Lurus 44">
            <a:extLst>
              <a:ext uri="{FF2B5EF4-FFF2-40B4-BE49-F238E27FC236}">
                <a16:creationId xmlns:a16="http://schemas.microsoft.com/office/drawing/2014/main" id="{569E2D50-97FD-40A8-A29E-290744EA5273}"/>
              </a:ext>
            </a:extLst>
          </p:cNvPr>
          <p:cNvCxnSpPr>
            <a:cxnSpLocks/>
          </p:cNvCxnSpPr>
          <p:nvPr/>
        </p:nvCxnSpPr>
        <p:spPr>
          <a:xfrm flipH="1">
            <a:off x="6685722" y="3429000"/>
            <a:ext cx="217335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Konektor Panah Lurus 45">
            <a:extLst>
              <a:ext uri="{FF2B5EF4-FFF2-40B4-BE49-F238E27FC236}">
                <a16:creationId xmlns:a16="http://schemas.microsoft.com/office/drawing/2014/main" id="{3D368D6D-8AB4-4865-AA6F-385698C394ED}"/>
              </a:ext>
            </a:extLst>
          </p:cNvPr>
          <p:cNvCxnSpPr>
            <a:cxnSpLocks/>
          </p:cNvCxnSpPr>
          <p:nvPr/>
        </p:nvCxnSpPr>
        <p:spPr>
          <a:xfrm flipH="1">
            <a:off x="5930348" y="4293256"/>
            <a:ext cx="2928731" cy="6742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Konektor Panah Lurus 46">
            <a:extLst>
              <a:ext uri="{FF2B5EF4-FFF2-40B4-BE49-F238E27FC236}">
                <a16:creationId xmlns:a16="http://schemas.microsoft.com/office/drawing/2014/main" id="{8FBA7C7B-7E24-4833-8052-0C11DF1DC751}"/>
              </a:ext>
            </a:extLst>
          </p:cNvPr>
          <p:cNvCxnSpPr>
            <a:cxnSpLocks/>
          </p:cNvCxnSpPr>
          <p:nvPr/>
        </p:nvCxnSpPr>
        <p:spPr>
          <a:xfrm flipH="1">
            <a:off x="5227983" y="5116383"/>
            <a:ext cx="3631096" cy="2245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Konektor Panah Lurus 47">
            <a:extLst>
              <a:ext uri="{FF2B5EF4-FFF2-40B4-BE49-F238E27FC236}">
                <a16:creationId xmlns:a16="http://schemas.microsoft.com/office/drawing/2014/main" id="{049178EF-526B-4AA0-ACCA-597B3341BEE4}"/>
              </a:ext>
            </a:extLst>
          </p:cNvPr>
          <p:cNvCxnSpPr>
            <a:cxnSpLocks/>
          </p:cNvCxnSpPr>
          <p:nvPr/>
        </p:nvCxnSpPr>
        <p:spPr>
          <a:xfrm flipH="1">
            <a:off x="4552122" y="5894541"/>
            <a:ext cx="4306957" cy="317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98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06EFDD9-0A76-4ED5-890C-20C5BA46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 b="1" dirty="0" err="1">
                <a:solidFill>
                  <a:schemeClr val="tx1"/>
                </a:solidFill>
              </a:rPr>
              <a:t>Pendahuluan</a:t>
            </a:r>
            <a:endParaRPr lang="en-ID" sz="44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9C4DA-3069-4293-A62A-DF53EFB74786}"/>
              </a:ext>
            </a:extLst>
          </p:cNvPr>
          <p:cNvSpPr>
            <a:spLocks noGrp="1" noChangeArrowheads="1"/>
          </p:cNvSpPr>
          <p:nvPr/>
        </p:nvSpPr>
        <p:spPr>
          <a:xfrm>
            <a:off x="575893" y="2131894"/>
            <a:ext cx="11029615" cy="3996447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715" indent="-262286">
              <a:lnSpc>
                <a:spcPct val="150000"/>
              </a:lnSpc>
              <a:buClr>
                <a:srgbClr val="FFFF00"/>
              </a:buClr>
              <a:buSzPct val="45000"/>
              <a:buFont typeface="Wingdings" charset="2"/>
              <a:buChar char=""/>
              <a:tabLst>
                <a:tab pos="370286" algn="l"/>
                <a:tab pos="740573" algn="l"/>
                <a:tab pos="1110859" algn="l"/>
                <a:tab pos="1481145" algn="l"/>
                <a:tab pos="1851431" algn="l"/>
                <a:tab pos="2221718" algn="l"/>
                <a:tab pos="2592004" algn="l"/>
                <a:tab pos="2962290" algn="l"/>
                <a:tab pos="3332577" algn="l"/>
                <a:tab pos="3702863" algn="l"/>
                <a:tab pos="4073149" algn="l"/>
                <a:tab pos="4443435" algn="l"/>
                <a:tab pos="4813722" algn="l"/>
                <a:tab pos="5184008" algn="l"/>
                <a:tab pos="5554294" algn="l"/>
                <a:tab pos="5924580" algn="l"/>
                <a:tab pos="6294867" algn="l"/>
                <a:tab pos="6665153" algn="l"/>
                <a:tab pos="7035439" algn="l"/>
              </a:tabLst>
            </a:pPr>
            <a:r>
              <a:rPr lang="en-US" altLang="en-US" sz="2400" dirty="0"/>
              <a:t>Big Data: </a:t>
            </a:r>
            <a:r>
              <a:rPr lang="en-US" altLang="en-US" sz="2400" dirty="0" err="1"/>
              <a:t>istilah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data </a:t>
            </a:r>
            <a:r>
              <a:rPr lang="en-US" altLang="en-US" sz="2400" dirty="0" err="1">
                <a:solidFill>
                  <a:srgbClr val="0070C0"/>
                </a:solidFill>
              </a:rPr>
              <a:t>sangat</a:t>
            </a:r>
            <a:r>
              <a:rPr lang="en-US" altLang="en-US" sz="2400" dirty="0">
                <a:solidFill>
                  <a:srgbClr val="0070C0"/>
                </a:solidFill>
              </a:rPr>
              <a:t> </a:t>
            </a:r>
            <a:r>
              <a:rPr lang="en-US" altLang="en-US" sz="2400" dirty="0" err="1">
                <a:solidFill>
                  <a:srgbClr val="0070C0"/>
                </a:solidFill>
              </a:rPr>
              <a:t>besar</a:t>
            </a:r>
            <a:r>
              <a:rPr lang="en-US" altLang="en-US" sz="2400" dirty="0">
                <a:solidFill>
                  <a:srgbClr val="0070C0"/>
                </a:solidFill>
              </a:rPr>
              <a:t>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kompleks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tidak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dapat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dikelola</a:t>
            </a:r>
            <a:r>
              <a:rPr lang="en-US" altLang="en-US" sz="2400" dirty="0"/>
              <a:t> </a:t>
            </a:r>
            <a:r>
              <a:rPr lang="en-US" altLang="en-US" sz="2400" i="1" dirty="0"/>
              <a:t>(capture, store, manage, analyze)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software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i="1" dirty="0"/>
              <a:t>tool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pemrograman</a:t>
            </a:r>
            <a:r>
              <a:rPr lang="en-US" altLang="en-US" sz="2400" dirty="0"/>
              <a:t> database </a:t>
            </a:r>
            <a:r>
              <a:rPr lang="en-US" altLang="en-US" sz="2400" dirty="0" err="1"/>
              <a:t>biasa</a:t>
            </a:r>
            <a:r>
              <a:rPr lang="en-US" altLang="en-US" sz="2400" dirty="0"/>
              <a:t>/</a:t>
            </a:r>
            <a:r>
              <a:rPr lang="en-US" altLang="en-US" sz="2400" dirty="0" err="1"/>
              <a:t>konvensional</a:t>
            </a:r>
            <a:r>
              <a:rPr lang="en-US" altLang="en-US" sz="2400" dirty="0"/>
              <a:t>. </a:t>
            </a:r>
          </a:p>
          <a:p>
            <a:pPr marL="349715" indent="-262286">
              <a:lnSpc>
                <a:spcPct val="150000"/>
              </a:lnSpc>
              <a:buClr>
                <a:srgbClr val="FFFF00"/>
              </a:buClr>
              <a:buSzPct val="45000"/>
              <a:buFont typeface="Wingdings" charset="2"/>
              <a:buChar char=""/>
              <a:tabLst>
                <a:tab pos="370286" algn="l"/>
                <a:tab pos="740573" algn="l"/>
                <a:tab pos="1110859" algn="l"/>
                <a:tab pos="1481145" algn="l"/>
                <a:tab pos="1851431" algn="l"/>
                <a:tab pos="2221718" algn="l"/>
                <a:tab pos="2592004" algn="l"/>
                <a:tab pos="2962290" algn="l"/>
                <a:tab pos="3332577" algn="l"/>
                <a:tab pos="3702863" algn="l"/>
                <a:tab pos="4073149" algn="l"/>
                <a:tab pos="4443435" algn="l"/>
                <a:tab pos="4813722" algn="l"/>
                <a:tab pos="5184008" algn="l"/>
                <a:tab pos="5554294" algn="l"/>
                <a:tab pos="5924580" algn="l"/>
                <a:tab pos="6294867" algn="l"/>
                <a:tab pos="6665153" algn="l"/>
                <a:tab pos="7035439" algn="l"/>
              </a:tabLst>
            </a:pPr>
            <a:r>
              <a:rPr lang="en-US" altLang="en-US" sz="2400" dirty="0" err="1"/>
              <a:t>Tidak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cukup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SQL </a:t>
            </a:r>
            <a:r>
              <a:rPr lang="en-US" altLang="en-US" sz="2400" dirty="0" err="1"/>
              <a:t>biasa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saja</a:t>
            </a:r>
            <a:r>
              <a:rPr lang="en-US" altLang="en-US" sz="2400" dirty="0"/>
              <a:t> (</a:t>
            </a:r>
            <a:r>
              <a:rPr lang="en-US" altLang="en-US" sz="2400" i="1" dirty="0"/>
              <a:t>Relational Database Management System),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sehingga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butuh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teknologi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baru</a:t>
            </a:r>
            <a:r>
              <a:rPr lang="en-US" altLang="en-US" sz="2400" dirty="0"/>
              <a:t>/</a:t>
            </a:r>
            <a:r>
              <a:rPr lang="en-US" altLang="en-US" sz="2400" dirty="0" err="1"/>
              <a:t>tambahan</a:t>
            </a:r>
            <a:r>
              <a:rPr lang="en-US" altLang="en-US" sz="2400" dirty="0"/>
              <a:t> NoSQL </a:t>
            </a:r>
            <a:r>
              <a:rPr lang="en-US" altLang="en-US" sz="2400" i="1" dirty="0"/>
              <a:t>(</a:t>
            </a:r>
            <a:r>
              <a:rPr lang="en-US" altLang="en-US" sz="2400" i="1" dirty="0">
                <a:solidFill>
                  <a:srgbClr val="0070C0"/>
                </a:solidFill>
              </a:rPr>
              <a:t>Not only SQL</a:t>
            </a:r>
            <a:r>
              <a:rPr lang="en-US" altLang="en-US" sz="2400" i="1" dirty="0"/>
              <a:t>)</a:t>
            </a:r>
            <a:r>
              <a:rPr lang="en-US" altLang="en-US" sz="2400" dirty="0"/>
              <a:t>.</a:t>
            </a:r>
          </a:p>
          <a:p>
            <a:pPr marL="349715" indent="-262286">
              <a:lnSpc>
                <a:spcPct val="150000"/>
              </a:lnSpc>
              <a:buClr>
                <a:srgbClr val="FFFF00"/>
              </a:buClr>
              <a:buSzPct val="45000"/>
              <a:buFont typeface="Wingdings" charset="2"/>
              <a:buChar char=""/>
              <a:tabLst>
                <a:tab pos="370286" algn="l"/>
                <a:tab pos="740573" algn="l"/>
                <a:tab pos="1110859" algn="l"/>
                <a:tab pos="1481145" algn="l"/>
                <a:tab pos="1851431" algn="l"/>
                <a:tab pos="2221718" algn="l"/>
                <a:tab pos="2592004" algn="l"/>
                <a:tab pos="2962290" algn="l"/>
                <a:tab pos="3332577" algn="l"/>
                <a:tab pos="3702863" algn="l"/>
                <a:tab pos="4073149" algn="l"/>
                <a:tab pos="4443435" algn="l"/>
                <a:tab pos="4813722" algn="l"/>
                <a:tab pos="5184008" algn="l"/>
                <a:tab pos="5554294" algn="l"/>
                <a:tab pos="5924580" algn="l"/>
                <a:tab pos="6294867" algn="l"/>
                <a:tab pos="6665153" algn="l"/>
                <a:tab pos="7035439" algn="l"/>
              </a:tabLst>
            </a:pPr>
            <a:r>
              <a:rPr lang="en-US" altLang="en-US" sz="2400" dirty="0" err="1"/>
              <a:t>Tidak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hanya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berisi</a:t>
            </a:r>
            <a:r>
              <a:rPr lang="en-US" altLang="en-US" sz="2400" dirty="0"/>
              <a:t> data </a:t>
            </a:r>
            <a:r>
              <a:rPr lang="en-US" altLang="en-US" sz="2400" dirty="0" err="1"/>
              <a:t>berstruktur</a:t>
            </a:r>
            <a:r>
              <a:rPr lang="en-US" altLang="en-US" sz="2400" dirty="0"/>
              <a:t>/relational </a:t>
            </a:r>
            <a:r>
              <a:rPr lang="en-US" altLang="en-US" sz="2400" dirty="0" err="1"/>
              <a:t>tapi</a:t>
            </a:r>
            <a:r>
              <a:rPr lang="en-US" altLang="en-US" sz="2400" dirty="0"/>
              <a:t> juga (</a:t>
            </a:r>
            <a:r>
              <a:rPr lang="en-US" altLang="en-US" sz="2400" dirty="0" err="1"/>
              <a:t>mayoritas</a:t>
            </a:r>
            <a:r>
              <a:rPr lang="en-US" altLang="en-US" sz="2400" dirty="0"/>
              <a:t>) </a:t>
            </a:r>
            <a:r>
              <a:rPr lang="en-US" altLang="en-US" sz="2400" dirty="0" err="1"/>
              <a:t>tidak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berstruktur</a:t>
            </a:r>
            <a:r>
              <a:rPr lang="en-US" altLang="en-US" sz="2400" i="1" dirty="0"/>
              <a:t> (</a:t>
            </a:r>
            <a:r>
              <a:rPr lang="en-US" altLang="en-US" sz="2400" i="1" dirty="0">
                <a:solidFill>
                  <a:srgbClr val="0070C0"/>
                </a:solidFill>
              </a:rPr>
              <a:t>unstructured</a:t>
            </a:r>
            <a:r>
              <a:rPr lang="en-US" altLang="en-US" sz="2400" i="1" dirty="0"/>
              <a:t>)</a:t>
            </a:r>
            <a:r>
              <a:rPr lang="en-US" alt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181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4E7B9D1-DB4D-4C2C-87E8-21114031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Gambaran </a:t>
            </a:r>
            <a:r>
              <a:rPr lang="en-US" dirty="0" err="1"/>
              <a:t>umum</a:t>
            </a:r>
            <a:r>
              <a:rPr lang="en-US" dirty="0"/>
              <a:t> big data</a:t>
            </a:r>
            <a:endParaRPr lang="en-ID"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6E085C7-B0DD-4D80-B7C0-C843A353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3" y="2152808"/>
            <a:ext cx="10848172" cy="36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4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27E453B-6E02-425B-B11F-0241822C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Gambaran </a:t>
            </a:r>
            <a:r>
              <a:rPr lang="en-US" dirty="0" err="1"/>
              <a:t>umum</a:t>
            </a:r>
            <a:r>
              <a:rPr lang="en-US" dirty="0"/>
              <a:t> big data</a:t>
            </a:r>
            <a:endParaRPr lang="en-ID"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7E9F56F3-834F-4E4D-8BAD-ECAD02AF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90" y="2190905"/>
            <a:ext cx="5527556" cy="393743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B8F80519-A851-4807-A886-43A121CE7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02" y="2062942"/>
            <a:ext cx="5417407" cy="41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165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">
  <a:themeElements>
    <a:clrScheme name="Hijau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Dividen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TM03457464[[fn=Dividen]]</Template>
  <TotalTime>131</TotalTime>
  <Words>486</Words>
  <Application>Microsoft Office PowerPoint</Application>
  <PresentationFormat>Layar Lebar</PresentationFormat>
  <Paragraphs>86</Paragraphs>
  <Slides>38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38</vt:i4>
      </vt:variant>
    </vt:vector>
  </HeadingPairs>
  <TitlesOfParts>
    <vt:vector size="46" baseType="lpstr">
      <vt:lpstr>KaiTi</vt:lpstr>
      <vt:lpstr>Brush Script MT</vt:lpstr>
      <vt:lpstr>Cambria Math</vt:lpstr>
      <vt:lpstr>Century Schoolbook</vt:lpstr>
      <vt:lpstr>Gill Sans MT</vt:lpstr>
      <vt:lpstr>Wingdings</vt:lpstr>
      <vt:lpstr>Wingdings 2</vt:lpstr>
      <vt:lpstr>Dividen</vt:lpstr>
      <vt:lpstr>Big Data &amp; Data Analytics Prodi Psikologi Kelompok III, IV Pertemuan 1</vt:lpstr>
      <vt:lpstr>Kontrak kuliah</vt:lpstr>
      <vt:lpstr>Kontrak kuliah</vt:lpstr>
      <vt:lpstr>Materi perkuliahan</vt:lpstr>
      <vt:lpstr>PENILAIAN</vt:lpstr>
      <vt:lpstr>Penilaian</vt:lpstr>
      <vt:lpstr>Pendahuluan</vt:lpstr>
      <vt:lpstr>Gambaran umum big data</vt:lpstr>
      <vt:lpstr>Gambaran umum big data</vt:lpstr>
      <vt:lpstr>Pengertian big data</vt:lpstr>
      <vt:lpstr>Presentasi PowerPoint</vt:lpstr>
      <vt:lpstr>Presentasi PowerPoint</vt:lpstr>
      <vt:lpstr>Karakteristik big data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Big data analytics</vt:lpstr>
      <vt:lpstr>Presentasi PowerPoint</vt:lpstr>
      <vt:lpstr>Presentasi PowerPoint</vt:lpstr>
      <vt:lpstr>Pemanfaatan big data dalam berbagai sektor</vt:lpstr>
      <vt:lpstr>Tools  Yang DAPAt digunakan</vt:lpstr>
      <vt:lpstr>Instalasi rapid miner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&amp; Data Analytics Prodi Psikologi Kelompok III, IV Pertemuan 1</dc:title>
  <dc:creator>Sulistyo Dwisancoko</dc:creator>
  <cp:lastModifiedBy>Sulistyo Dwisancoko</cp:lastModifiedBy>
  <cp:revision>6</cp:revision>
  <dcterms:created xsi:type="dcterms:W3CDTF">2021-10-01T15:43:09Z</dcterms:created>
  <dcterms:modified xsi:type="dcterms:W3CDTF">2021-10-02T01:42:29Z</dcterms:modified>
</cp:coreProperties>
</file>